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0" r:id="rId1"/>
  </p:sldMasterIdLst>
  <p:notesMasterIdLst>
    <p:notesMasterId r:id="rId3"/>
  </p:notesMasterIdLst>
  <p:sldIdLst>
    <p:sldId id="34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A8D8A7-3DFF-4B90-966D-9C1AE6B2E5EE}">
          <p14:sldIdLst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D1D1-5141-47C6-8775-730A4E30AC95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4247-BCC3-43C3-97A2-EC8C9250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1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98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5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5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4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0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  <p:sldLayoutId id="2147484523" r:id="rId13"/>
    <p:sldLayoutId id="2147484524" r:id="rId14"/>
    <p:sldLayoutId id="2147484525" r:id="rId15"/>
    <p:sldLayoutId id="21474845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D5864B-BC39-BF51-5672-139DEC944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73736"/>
            <a:ext cx="8094533" cy="65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69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and Environment setup</dc:title>
  <dc:creator>Praphul Kolte</dc:creator>
  <cp:lastModifiedBy>Praphul Kolte</cp:lastModifiedBy>
  <cp:revision>549</cp:revision>
  <dcterms:created xsi:type="dcterms:W3CDTF">2022-09-10T17:56:43Z</dcterms:created>
  <dcterms:modified xsi:type="dcterms:W3CDTF">2022-10-05T17:54:52Z</dcterms:modified>
</cp:coreProperties>
</file>