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Q3 Program Health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Summary - Generated by AI on 2025-10-05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Program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🔴</a:t>
            </a:r>
          </a:p>
          <a:p>
            <a:r>
              <a:t>## Overall Health &amp; Status</a:t>
            </a:r>
          </a:p>
          <a:p>
            <a:r>
              <a:t>*   **Persistent Under-delivery:** The team consistently delivers only 50-60% of committed work, with recent sprints frequently falling below 40%, severely impacting predictability and roadmap execution.</a:t>
            </a:r>
          </a:p>
          <a:p>
            <a:r>
              <a:t>*   **Critical Quality Decline:** Defect density is alarmingly high, with recent sprints averaging over one defect per story, indicating significant quality issues and potential for extensive rework.</a:t>
            </a:r>
          </a:p>
          <a:p>
            <a:r>
              <a:t>*   **Overloaded Team &amp; Bottlenecks:** Key team members are significantly over-capacity, while a large volume of work is stalled in SIT and UAT environments, indicating severe pipeline blockages and an unsustainable workload.</a:t>
            </a:r>
          </a:p>
          <a:p>
            <a:r>
              <a:t>*   **Unmanaged Critical Risks:** A substantial number of high-impact risks, issues, and dependencies remain open and unmitigated, posing significant threats to project timelines and overall stability.</a:t>
            </a:r>
          </a:p>
          <a:p/>
          <a:p>
            <a:r>
              <a:t>## Key Risks and Impediments</a:t>
            </a:r>
          </a:p>
          <a:p>
            <a:r>
              <a:t>*   **High External Dependency Risk:** A vast majority (12 of 14) of identified dependencies are open and unmanaged, representing a critical external blocking factor severely impacting delivery timelines.</a:t>
            </a:r>
          </a:p>
          <a:p>
            <a:r>
              <a:t>*   **Team Burnout &amp; Attrition:** Consistent over-capacity for multiple team members combined with the pressure of high defect rates creates a high risk of burnout, reduced morale, and potential key talent attrition.</a:t>
            </a:r>
          </a:p>
          <a:p>
            <a:r>
              <a:t>*   **Compromised Product Quality &amp; Rework:** The persistent high defect density through SIT/UAT stages significantly increases the likelihood of critical bugs reaching production, escalating support costs and damaging customer trust.</a:t>
            </a:r>
          </a:p>
          <a:p>
            <a:r>
              <a:t>*   **Unpredictable Delivery &amp; Scope Creep:** The lack of consistent velocity and high number of open issues contribute to a highly unpredictable delivery cadence, making accurate forecasting and effective scope management extremely challenging.</a:t>
            </a:r>
          </a:p>
          <a:p/>
          <a:p>
            <a:r>
              <a:t>## Executive Recommendations</a:t>
            </a:r>
          </a:p>
          <a:p>
            <a:r>
              <a:t>*   **Immediate RAID Prioritization &amp; Mitigation:** Establish an immediate, cross-functional task force to review and actively mitigate all critical open risks, issues, and especially dependencies, with daily tracking and reporting.</a:t>
            </a:r>
          </a:p>
          <a:p>
            <a:r>
              <a:t>*   **Re-evaluate Capacity &amp; Workload Balancing:** Conduct an urgent review of team capacity, redistribute workload more equitably, and consider pausing new commitments to stabilize the team and allow for resolution of technical debt.</a:t>
            </a:r>
          </a:p>
          <a:p>
            <a:r>
              <a:t>*   **Enhance Quality Gates &amp; Definition of Done:** Implement stricter quality gates upstream (e.g., improved unit testing, peer reviews, shift-left testing) and re-enforce the Definition of Done to reduce defect escape rates into later stages.</a:t>
            </a:r>
          </a:p>
          <a:p>
            <a:r>
              <a:t>*   **Right-size Sprint Commitments:** Adjust future sprint commitments to reflect actual historical velocity (e.g., targeting 50-60% of current commitments) to build predictability and enable the team to focus on quality and resolution of current impediments.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Velocity &amp; Completion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</a:t>
            </a:r>
          </a:p>
          <a:p>
            <a:r>
              <a:t>*   Significant gap exists between committed and completed points.</a:t>
            </a:r>
          </a:p>
          <a:p>
            <a:r>
              <a:t>*   Average completion rate is consistently low, around 55%.</a:t>
            </a:r>
          </a:p>
          <a:p>
            <a:r>
              <a:t>*   Completed velocity shows high variability and frequent dips.</a:t>
            </a:r>
          </a:p>
          <a:p>
            <a:r>
              <a:t>*   Team struggles with predictability and realistic sprint commitments.</a:t>
            </a:r>
          </a:p>
          <a:p>
            <a:r>
              <a:t>❌</a:t>
            </a:r>
            <a:br/>
            <a:r>
              <a:t>*   Overall low sprint goal completion.</a:t>
            </a:r>
            <a:br/>
            <a:r>
              <a:t>*   Average completion rate is approximately 54%.</a:t>
            </a:r>
            <a:br/>
            <a:r>
              <a:t>*   Completion rates fluctuate widely (33% to 74%).</a:t>
            </a:r>
            <a:br/>
            <a:r>
              <a:t>*   No sprint achieved full goal completion.</a:t>
            </a:r>
            <a:br/>
            <a:r>
              <a:t>*   Suggests issues with planning, estimation, or delivery.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