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Q3 Program Health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- Generated by AI on 2025-10-05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Program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🔴</a:t>
            </a:r>
          </a:p>
          <a:p>
            <a:r>
              <a:t>## Overall Health &amp; Status</a:t>
            </a:r>
          </a:p>
          <a:p>
            <a:r>
              <a:t>*   **Critical Delivery Predictability:** Average sprint completion rates are consistently low (~53%), with a notable decline in recent sprints (33-38%), signaling severe challenges in planning and execution.</a:t>
            </a:r>
          </a:p>
          <a:p>
            <a:r>
              <a:t>*   **Acute Quality Issues:** Defect density is alarmingly high, consistently exceeding one defect per story, indicating systemic quality control breakdowns and a high potential for rework.</a:t>
            </a:r>
          </a:p>
          <a:p>
            <a:r>
              <a:t>*   **Significant Pipeline Bottlenecks:** A large number of items are currently stalled in SIT (23) and UAT (21) phases, creating a substantial backlog and impeding overall release flow.</a:t>
            </a:r>
          </a:p>
          <a:p>
            <a:r>
              <a:t>*   **Persistent Resource Overload:** A majority of the development team (4 out of 6 members) is operating significantly above their assumed capacity, contributing to potential burnout and impacting productivity.</a:t>
            </a:r>
          </a:p>
          <a:p/>
          <a:p>
            <a:r>
              <a:t>## Key Risks and Impediments</a:t>
            </a:r>
          </a:p>
          <a:p>
            <a:r>
              <a:t>*   **Unmitigated Strategic Risks:** A critical 81% (17 out of 21) of identified risks remain open and unaddressed, posing substantial threats to project timelines and successful outcomes.</a:t>
            </a:r>
          </a:p>
          <a:p>
            <a:r>
              <a:t>*   **Critical Dependency Blockers:** 85% (12 out of 14) of project dependencies are open and unresolved, serving as major impediments across multiple workstreams.</a:t>
            </a:r>
          </a:p>
          <a:p>
            <a:r>
              <a:t>*   **Team Burnout and Morale Decline:** Chronic workload imbalance and high pressure due to quality issues increase the risk of team burnout, leading to further drops in productivity and quality.</a:t>
            </a:r>
          </a:p>
          <a:p>
            <a:r>
              <a:t>*   **Extended Time-to-Market:** The current backlog in testing and the high defect rate will inevitably extend the time-to-market for new features and critical updates.</a:t>
            </a:r>
          </a:p>
          <a:p/>
          <a:p>
            <a:r>
              <a:t>## Executive Recommendations</a:t>
            </a:r>
          </a:p>
          <a:p>
            <a:r>
              <a:t>*   **Immediate Scope &amp; Capacity Realignment:** Conduct an urgent review of current sprint commitments and upcoming backlog items, aligning scope with realistic team capacity and quality expectations to improve completion rates.</a:t>
            </a:r>
          </a:p>
          <a:p>
            <a:r>
              <a:t>*   **Aggressive RAID Remediation Plan:** Mandate a focused effort to address all open dependencies and high-priority risks, establishing clear ownership, mitigation strategies, and strict timelines for resolution.</a:t>
            </a:r>
          </a:p>
          <a:p>
            <a:r>
              <a:t>*   **Implement Quality-at-Source Initiatives:** Introduce targeted interventions to improve quality earlier in the development lifecycle, including enhanced peer reviews, automated testing, and comprehensive defect prevention training.</a:t>
            </a:r>
          </a:p>
          <a:p>
            <a:r>
              <a:t>*   **Strategic Resource Rebalancing:** Initiate a thorough review of team assignments and workloads, reallocating resources or temporarily adjusting priorities to alleviate overload and ensure sustainable team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Velocity &amp; Completion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⚠️</a:t>
            </a:r>
          </a:p>
          <a:p>
            <a:r>
              <a:t>*   Average completion rate is consistently low (~54%).</a:t>
            </a:r>
          </a:p>
          <a:p>
            <a:r>
              <a:t>*   Significant gap between committed and completed points.</a:t>
            </a:r>
          </a:p>
          <a:p>
            <a:r>
              <a:t>*   Velocity trend shows high inconsistency and frequent dips.</a:t>
            </a:r>
          </a:p>
          <a:p>
            <a:r>
              <a:t>*   Recent SPRINT-10 recorded a notable improvement.</a:t>
            </a:r>
          </a:p>
          <a:p>
            <a:r>
              <a:t>❌</a:t>
            </a:r>
            <a:br/>
            <a:r>
              <a:t>*   Average sprint completion is 53.6%.</a:t>
            </a:r>
            <a:br/>
            <a:r>
              <a:t>*   Completion rates vary widely (33% to 74%).</a:t>
            </a:r>
            <a:br/>
            <a:r>
              <a:t>*   Multiple sprints achieve less than 40% completion.</a:t>
            </a:r>
            <a:br/>
            <a:r>
              <a:t>*   Indicates significant challenges in forecasting or delivery.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