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Language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Naive Bayes + NLP + Gradio Deployment</a:t>
            </a:r>
          </a:p>
          <a:p>
            <a:r>
              <a:t>Saurabh Pandey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66CC"/>
                </a:solidFill>
              </a:rPr>
              <a:t>Final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Naive Bayes selected (95% accuracy)</a:t>
            </a:r>
          </a:p>
          <a:p>
            <a:r>
              <a:t>- Deployed via Gradio</a:t>
            </a:r>
          </a:p>
          <a:p>
            <a:r>
              <a:t>- End-to-end ML + UI integration</a:t>
            </a:r>
          </a:p>
          <a:p>
            <a:r>
              <a:t>- Ready for real-world usage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66CC"/>
                </a:solidFill>
              </a:rPr>
              <a:t>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Detect the language of a text from 22 languages.</a:t>
            </a:r>
          </a:p>
          <a:p>
            <a:r>
              <a:t>- Use case: chatbots, social media, support.</a:t>
            </a:r>
          </a:p>
          <a:p>
            <a:r>
              <a:t>- Challenge: similar language structure (e.g., Hindi vs Urdu).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66CC"/>
                </a:solidFill>
              </a:rPr>
              <a:t>Dataset &amp; Preprocessing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CountVectorizer used to convert text to numbers.</a:t>
            </a:r>
          </a:p>
          <a:p>
            <a:r>
              <a:t>- LabelEncoder encoded languages.</a:t>
            </a:r>
          </a:p>
          <a:p>
            <a:r>
              <a:t>- 22 languages, balanced classes.</a:t>
            </a:r>
          </a:p>
          <a:p>
            <a:r>
              <a:t>- Train/test split: 67/33.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66CC"/>
                </a:solidFill>
              </a:rPr>
              <a:t>Models Implemented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Multinomial Naive Bayes</a:t>
            </a:r>
          </a:p>
          <a:p>
            <a:r>
              <a:t>- Logistic Regression</a:t>
            </a:r>
          </a:p>
          <a:p>
            <a:r>
              <a:t>- LSTM (deep learning)</a:t>
            </a:r>
          </a:p>
          <a:p>
            <a:r>
              <a:t>- Compared on speed,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66CC"/>
                </a:solidFill>
              </a:rPr>
              <a:t>Model Accuracy 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Accuracy:</a:t>
            </a:r>
          </a:p>
          <a:p>
            <a:r>
              <a:t>- Naive Bayes: 95.3%</a:t>
            </a:r>
          </a:p>
          <a:p>
            <a:r>
              <a:t>- Logistic Regression: 94.3%</a:t>
            </a:r>
          </a:p>
          <a:p>
            <a:r>
              <a:t>- LSTM: 92.3%</a:t>
            </a:r>
          </a:p>
          <a:p/>
          <a:p>
            <a:r>
              <a:t>Naive Bayes chosen for deployment due to best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Deployment with Gradio</a:t>
            </a:r>
          </a:p>
        </p:txBody>
      </p:sp>
      <p:pic>
        <p:nvPicPr>
          <p:cNvPr id="3" name="Picture 2" descr="gradio_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15896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66CC"/>
                </a:solidFill>
              </a:rPr>
              <a:t>Business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Chatbot routing</a:t>
            </a:r>
          </a:p>
          <a:p>
            <a:r>
              <a:t>- Social media detection</a:t>
            </a:r>
          </a:p>
          <a:p>
            <a:r>
              <a:t>- Customer support auto-routing</a:t>
            </a:r>
          </a:p>
          <a:p>
            <a:r>
              <a:t>- Language-specific news filtering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66CC"/>
                </a:solidFill>
              </a:rPr>
              <a:t>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Use transformer models</a:t>
            </a:r>
          </a:p>
          <a:p>
            <a:r>
              <a:t>- Add regional Indian languages</a:t>
            </a:r>
          </a:p>
          <a:p>
            <a:r>
              <a:t>- Speech input via STT</a:t>
            </a:r>
          </a:p>
          <a:p>
            <a:r>
              <a:t>- Host on HuggingFace/Streamlit Cloud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66CC"/>
                </a:solidFill>
              </a:rPr>
              <a:t>Learnings &amp;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- Learned NLP model tuning</a:t>
            </a:r>
          </a:p>
          <a:p>
            <a:r>
              <a:t>- Gradio deployment with pickle</a:t>
            </a:r>
          </a:p>
          <a:p>
            <a:r>
              <a:t>- Label encoder issues resolved</a:t>
            </a:r>
          </a:p>
          <a:p>
            <a:r>
              <a:t>- Improved DL accuracy from 45% to 92%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