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0" r:id="rId7"/>
    <p:sldId id="258" r:id="rId8"/>
    <p:sldId id="261" r:id="rId9"/>
    <p:sldId id="283" r:id="rId10"/>
    <p:sldId id="264" r:id="rId11"/>
    <p:sldId id="266" r:id="rId12"/>
    <p:sldId id="28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5/15/2023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MUSIC COMPANY DATA ANALYSIS 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/>
          <a:lstStyle/>
          <a:p>
            <a:r>
              <a:rPr lang="en-US" dirty="0"/>
              <a:t>“No data is clean but most of it is useful”</a:t>
            </a:r>
            <a:br>
              <a:rPr lang="en-US" dirty="0"/>
            </a:br>
            <a:r>
              <a:rPr lang="en-US" dirty="0"/>
              <a:t>dean </a:t>
            </a:r>
            <a:r>
              <a:rPr lang="en-US" dirty="0" err="1"/>
              <a:t>abbott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DD177-CE08-D075-771B-2A15DF493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9133"/>
            <a:ext cx="11353800" cy="61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 SET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 base 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database </a:t>
            </a:r>
            <a:r>
              <a:rPr lang="en-US" dirty="0" err="1"/>
              <a:t>music_databse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music_databse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all the tables which has been presented in schema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0" y="1347537"/>
            <a:ext cx="5157787" cy="411961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Album.csv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Artist.csv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Employee.csv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Customer.csv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Genre.csv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Invoice.csv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Invoice.csv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Invoice_line.csv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Media_type.csv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Playlist.csv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Playlist_track.csv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Track.csv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through from every table </a:t>
            </a:r>
          </a:p>
        </p:txBody>
      </p:sp>
      <p:pic>
        <p:nvPicPr>
          <p:cNvPr id="20" name="Picture Placeholder 19" descr="Triangular pattern design with dimension">
            <a:extLst>
              <a:ext uri="{FF2B5EF4-FFF2-40B4-BE49-F238E27FC236}">
                <a16:creationId xmlns:a16="http://schemas.microsoft.com/office/drawing/2014/main" id="{3DCA2B8E-64D3-7645-8DEB-688ED5756F5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query for phase 1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1352575"/>
            <a:ext cx="9402006" cy="2289897"/>
          </a:xfrm>
        </p:spPr>
        <p:txBody>
          <a:bodyPr/>
          <a:lstStyle/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AB9182-B617-79DA-1F13-CD5CA5E03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1280160"/>
            <a:ext cx="10917977" cy="491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/>
              <a:t>Phase two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AAE34-29E1-E71F-3B89-12B0CAD78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2" y="1423707"/>
            <a:ext cx="11612596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A02B-24FC-7A11-C4B1-3608A4A2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Third phase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B4A9B4-7DC5-8B06-0AC1-C584B487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AFDA1-00FF-5DA0-F72D-238F88F72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309036"/>
            <a:ext cx="11214100" cy="473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7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55</TotalTime>
  <Words>117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Trade Gothic LT Pro</vt:lpstr>
      <vt:lpstr>Trebuchet MS</vt:lpstr>
      <vt:lpstr>Office Theme</vt:lpstr>
      <vt:lpstr>SQL PROJECT</vt:lpstr>
      <vt:lpstr>PowerPoint Presentation</vt:lpstr>
      <vt:lpstr>IMPORT DATA SET </vt:lpstr>
      <vt:lpstr>Create data base a</vt:lpstr>
      <vt:lpstr>Import all the tables which has been presented in schema </vt:lpstr>
      <vt:lpstr>Go through from every table </vt:lpstr>
      <vt:lpstr>Writing query for phase 1 </vt:lpstr>
      <vt:lpstr>Phase two </vt:lpstr>
      <vt:lpstr>Third phase</vt:lpstr>
      <vt:lpstr>“No data is clean but most of it is useful” dean abbott 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</dc:title>
  <dc:creator>Saurabh Sharma</dc:creator>
  <cp:lastModifiedBy>Saurabh Sharma</cp:lastModifiedBy>
  <cp:revision>1</cp:revision>
  <dcterms:created xsi:type="dcterms:W3CDTF">2023-05-15T13:17:26Z</dcterms:created>
  <dcterms:modified xsi:type="dcterms:W3CDTF">2023-05-15T14:12:43Z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