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65" r:id="rId3"/>
    <p:sldId id="266" r:id="rId4"/>
    <p:sldId id="268" r:id="rId5"/>
    <p:sldId id="258" r:id="rId6"/>
    <p:sldId id="260" r:id="rId7"/>
    <p:sldId id="262" r:id="rId8"/>
    <p:sldId id="27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43"/>
    <a:srgbClr val="EBEB75"/>
    <a:srgbClr val="02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lomi Paul" userId="5ebfcc28-4ef4-400d-a226-53de4ea286e2" providerId="ADAL" clId="{08007E90-FCEE-4D61-B4E6-BD9D4BA8C102}"/>
    <pc:docChg chg="custSel delSld modSld">
      <pc:chgData name="Poulomi Paul" userId="5ebfcc28-4ef4-400d-a226-53de4ea286e2" providerId="ADAL" clId="{08007E90-FCEE-4D61-B4E6-BD9D4BA8C102}" dt="2023-09-12T11:51:20.473" v="25" actId="47"/>
      <pc:docMkLst>
        <pc:docMk/>
      </pc:docMkLst>
      <pc:sldChg chg="delSp del mod">
        <pc:chgData name="Poulomi Paul" userId="5ebfcc28-4ef4-400d-a226-53de4ea286e2" providerId="ADAL" clId="{08007E90-FCEE-4D61-B4E6-BD9D4BA8C102}" dt="2023-09-12T11:51:20.473" v="25" actId="47"/>
        <pc:sldMkLst>
          <pc:docMk/>
          <pc:sldMk cId="4132515990" sldId="263"/>
        </pc:sldMkLst>
        <pc:spChg chg="del">
          <ac:chgData name="Poulomi Paul" userId="5ebfcc28-4ef4-400d-a226-53de4ea286e2" providerId="ADAL" clId="{08007E90-FCEE-4D61-B4E6-BD9D4BA8C102}" dt="2023-09-12T11:51:08.898" v="11" actId="21"/>
          <ac:spMkLst>
            <pc:docMk/>
            <pc:sldMk cId="4132515990" sldId="263"/>
            <ac:spMk id="17" creationId="{D2F9A9C4-574B-414C-B5D7-D750F18A271D}"/>
          </ac:spMkLst>
        </pc:spChg>
      </pc:sldChg>
      <pc:sldChg chg="modSp mod">
        <pc:chgData name="Poulomi Paul" userId="5ebfcc28-4ef4-400d-a226-53de4ea286e2" providerId="ADAL" clId="{08007E90-FCEE-4D61-B4E6-BD9D4BA8C102}" dt="2023-09-12T11:50:17.591" v="5" actId="20577"/>
        <pc:sldMkLst>
          <pc:docMk/>
          <pc:sldMk cId="4185720188" sldId="266"/>
        </pc:sldMkLst>
        <pc:spChg chg="mod">
          <ac:chgData name="Poulomi Paul" userId="5ebfcc28-4ef4-400d-a226-53de4ea286e2" providerId="ADAL" clId="{08007E90-FCEE-4D61-B4E6-BD9D4BA8C102}" dt="2023-09-12T11:50:17.591" v="5" actId="20577"/>
          <ac:spMkLst>
            <pc:docMk/>
            <pc:sldMk cId="4185720188" sldId="266"/>
            <ac:spMk id="15" creationId="{00000000-0000-0000-0000-000000000000}"/>
          </ac:spMkLst>
        </pc:spChg>
      </pc:sldChg>
      <pc:sldChg chg="del">
        <pc:chgData name="Poulomi Paul" userId="5ebfcc28-4ef4-400d-a226-53de4ea286e2" providerId="ADAL" clId="{08007E90-FCEE-4D61-B4E6-BD9D4BA8C102}" dt="2023-09-12T11:50:21.133" v="6" actId="47"/>
        <pc:sldMkLst>
          <pc:docMk/>
          <pc:sldMk cId="1564974704" sldId="267"/>
        </pc:sldMkLst>
      </pc:sldChg>
      <pc:sldChg chg="del">
        <pc:chgData name="Poulomi Paul" userId="5ebfcc28-4ef4-400d-a226-53de4ea286e2" providerId="ADAL" clId="{08007E90-FCEE-4D61-B4E6-BD9D4BA8C102}" dt="2023-09-12T11:50:28.559" v="7" actId="47"/>
        <pc:sldMkLst>
          <pc:docMk/>
          <pc:sldMk cId="2698604148" sldId="271"/>
        </pc:sldMkLst>
      </pc:sldChg>
      <pc:sldChg chg="del">
        <pc:chgData name="Poulomi Paul" userId="5ebfcc28-4ef4-400d-a226-53de4ea286e2" providerId="ADAL" clId="{08007E90-FCEE-4D61-B4E6-BD9D4BA8C102}" dt="2023-09-12T11:50:30.580" v="8" actId="47"/>
        <pc:sldMkLst>
          <pc:docMk/>
          <pc:sldMk cId="2751905398" sldId="272"/>
        </pc:sldMkLst>
      </pc:sldChg>
      <pc:sldChg chg="del">
        <pc:chgData name="Poulomi Paul" userId="5ebfcc28-4ef4-400d-a226-53de4ea286e2" providerId="ADAL" clId="{08007E90-FCEE-4D61-B4E6-BD9D4BA8C102}" dt="2023-09-12T11:50:31.801" v="9" actId="47"/>
        <pc:sldMkLst>
          <pc:docMk/>
          <pc:sldMk cId="240760569" sldId="273"/>
        </pc:sldMkLst>
      </pc:sldChg>
      <pc:sldChg chg="del">
        <pc:chgData name="Poulomi Paul" userId="5ebfcc28-4ef4-400d-a226-53de4ea286e2" providerId="ADAL" clId="{08007E90-FCEE-4D61-B4E6-BD9D4BA8C102}" dt="2023-09-12T11:50:33.069" v="10" actId="47"/>
        <pc:sldMkLst>
          <pc:docMk/>
          <pc:sldMk cId="786708358" sldId="274"/>
        </pc:sldMkLst>
      </pc:sldChg>
      <pc:sldChg chg="addSp modSp mod">
        <pc:chgData name="Poulomi Paul" userId="5ebfcc28-4ef4-400d-a226-53de4ea286e2" providerId="ADAL" clId="{08007E90-FCEE-4D61-B4E6-BD9D4BA8C102}" dt="2023-09-12T11:51:17.132" v="24" actId="1035"/>
        <pc:sldMkLst>
          <pc:docMk/>
          <pc:sldMk cId="2798257106" sldId="275"/>
        </pc:sldMkLst>
        <pc:spChg chg="add mod">
          <ac:chgData name="Poulomi Paul" userId="5ebfcc28-4ef4-400d-a226-53de4ea286e2" providerId="ADAL" clId="{08007E90-FCEE-4D61-B4E6-BD9D4BA8C102}" dt="2023-09-12T11:51:12.925" v="12"/>
          <ac:spMkLst>
            <pc:docMk/>
            <pc:sldMk cId="2798257106" sldId="275"/>
            <ac:spMk id="2" creationId="{CB759506-9EBD-5E48-3861-D6D4129225A2}"/>
          </ac:spMkLst>
        </pc:spChg>
        <pc:spChg chg="mod">
          <ac:chgData name="Poulomi Paul" userId="5ebfcc28-4ef4-400d-a226-53de4ea286e2" providerId="ADAL" clId="{08007E90-FCEE-4D61-B4E6-BD9D4BA8C102}" dt="2023-09-12T11:51:17.132" v="24" actId="1035"/>
          <ac:spMkLst>
            <pc:docMk/>
            <pc:sldMk cId="2798257106" sldId="275"/>
            <ac:spMk id="21" creationId="{00000000-0000-0000-0000-000000000000}"/>
          </ac:spMkLst>
        </pc:spChg>
      </pc:sldChg>
    </pc:docChg>
  </pc:docChgLst>
  <pc:docChgLst>
    <pc:chgData name="Poulomi Paul" userId="5ebfcc28-4ef4-400d-a226-53de4ea286e2" providerId="ADAL" clId="{3BD68801-C45C-481E-81ED-2E059981CC76}"/>
    <pc:docChg chg="undo custSel delSld modSld">
      <pc:chgData name="Poulomi Paul" userId="5ebfcc28-4ef4-400d-a226-53de4ea286e2" providerId="ADAL" clId="{3BD68801-C45C-481E-81ED-2E059981CC76}" dt="2023-09-26T09:26:52.824" v="1834" actId="20577"/>
      <pc:docMkLst>
        <pc:docMk/>
      </pc:docMkLst>
      <pc:sldChg chg="addSp delSp modSp mod">
        <pc:chgData name="Poulomi Paul" userId="5ebfcc28-4ef4-400d-a226-53de4ea286e2" providerId="ADAL" clId="{3BD68801-C45C-481E-81ED-2E059981CC76}" dt="2023-09-25T07:37:35.903" v="782" actId="14100"/>
        <pc:sldMkLst>
          <pc:docMk/>
          <pc:sldMk cId="1112030292" sldId="258"/>
        </pc:sldMkLst>
        <pc:spChg chg="del mod">
          <ac:chgData name="Poulomi Paul" userId="5ebfcc28-4ef4-400d-a226-53de4ea286e2" providerId="ADAL" clId="{3BD68801-C45C-481E-81ED-2E059981CC76}" dt="2023-09-25T07:27:43.832" v="657" actId="21"/>
          <ac:spMkLst>
            <pc:docMk/>
            <pc:sldMk cId="1112030292" sldId="258"/>
            <ac:spMk id="15" creationId="{00000000-0000-0000-0000-000000000000}"/>
          </ac:spMkLst>
        </pc:spChg>
        <pc:spChg chg="mod">
          <ac:chgData name="Poulomi Paul" userId="5ebfcc28-4ef4-400d-a226-53de4ea286e2" providerId="ADAL" clId="{3BD68801-C45C-481E-81ED-2E059981CC76}" dt="2023-09-25T07:28:13.942" v="665" actId="1076"/>
          <ac:spMkLst>
            <pc:docMk/>
            <pc:sldMk cId="1112030292" sldId="258"/>
            <ac:spMk id="16" creationId="{00000000-0000-0000-0000-000000000000}"/>
          </ac:spMkLst>
        </pc:spChg>
        <pc:spChg chg="add del mod">
          <ac:chgData name="Poulomi Paul" userId="5ebfcc28-4ef4-400d-a226-53de4ea286e2" providerId="ADAL" clId="{3BD68801-C45C-481E-81ED-2E059981CC76}" dt="2023-09-25T07:27:50.754" v="660" actId="478"/>
          <ac:spMkLst>
            <pc:docMk/>
            <pc:sldMk cId="1112030292" sldId="258"/>
            <ac:spMk id="19" creationId="{FB6E218A-2760-6AE9-FCBB-0ABB695FA208}"/>
          </ac:spMkLst>
        </pc:spChg>
        <pc:spChg chg="add mod">
          <ac:chgData name="Poulomi Paul" userId="5ebfcc28-4ef4-400d-a226-53de4ea286e2" providerId="ADAL" clId="{3BD68801-C45C-481E-81ED-2E059981CC76}" dt="2023-09-25T07:32:48.525" v="703" actId="14100"/>
          <ac:spMkLst>
            <pc:docMk/>
            <pc:sldMk cId="1112030292" sldId="258"/>
            <ac:spMk id="20" creationId="{1926AA98-BE88-01A3-1DD3-CDECBA07542B}"/>
          </ac:spMkLst>
        </pc:spChg>
        <pc:spChg chg="mod">
          <ac:chgData name="Poulomi Paul" userId="5ebfcc28-4ef4-400d-a226-53de4ea286e2" providerId="ADAL" clId="{3BD68801-C45C-481E-81ED-2E059981CC76}" dt="2023-09-25T07:27:36.781" v="655" actId="164"/>
          <ac:spMkLst>
            <pc:docMk/>
            <pc:sldMk cId="1112030292" sldId="258"/>
            <ac:spMk id="24" creationId="{00000000-0000-0000-0000-000000000000}"/>
          </ac:spMkLst>
        </pc:spChg>
        <pc:grpChg chg="add mod ord">
          <ac:chgData name="Poulomi Paul" userId="5ebfcc28-4ef4-400d-a226-53de4ea286e2" providerId="ADAL" clId="{3BD68801-C45C-481E-81ED-2E059981CC76}" dt="2023-09-25T07:27:48.257" v="659" actId="164"/>
          <ac:grpSpMkLst>
            <pc:docMk/>
            <pc:sldMk cId="1112030292" sldId="258"/>
            <ac:grpSpMk id="14" creationId="{4E157A04-9D2B-CA72-CC4D-2DBFAF504566}"/>
          </ac:grpSpMkLst>
        </pc:grpChg>
        <pc:grpChg chg="add mod">
          <ac:chgData name="Poulomi Paul" userId="5ebfcc28-4ef4-400d-a226-53de4ea286e2" providerId="ADAL" clId="{3BD68801-C45C-481E-81ED-2E059981CC76}" dt="2023-09-25T07:32:40.527" v="701" actId="14100"/>
          <ac:grpSpMkLst>
            <pc:docMk/>
            <pc:sldMk cId="1112030292" sldId="258"/>
            <ac:grpSpMk id="21" creationId="{2AC6CFEB-00CC-69AF-57AA-2B58BDF606CA}"/>
          </ac:grpSpMkLst>
        </pc:grpChg>
        <pc:graphicFrameChg chg="add del mod modGraphic">
          <ac:chgData name="Poulomi Paul" userId="5ebfcc28-4ef4-400d-a226-53de4ea286e2" providerId="ADAL" clId="{3BD68801-C45C-481E-81ED-2E059981CC76}" dt="2023-09-25T07:37:13.421" v="776" actId="478"/>
          <ac:graphicFrameMkLst>
            <pc:docMk/>
            <pc:sldMk cId="1112030292" sldId="258"/>
            <ac:graphicFrameMk id="22" creationId="{BA3F0CBA-135F-A840-BE72-914D7A6F270A}"/>
          </ac:graphicFrameMkLst>
        </pc:graphicFrameChg>
        <pc:graphicFrameChg chg="add del mod modGraphic">
          <ac:chgData name="Poulomi Paul" userId="5ebfcc28-4ef4-400d-a226-53de4ea286e2" providerId="ADAL" clId="{3BD68801-C45C-481E-81ED-2E059981CC76}" dt="2023-09-25T07:33:24.819" v="714" actId="478"/>
          <ac:graphicFrameMkLst>
            <pc:docMk/>
            <pc:sldMk cId="1112030292" sldId="258"/>
            <ac:graphicFrameMk id="23" creationId="{1F5E719F-3351-A598-5BE3-1411598C5EE6}"/>
          </ac:graphicFrameMkLst>
        </pc:graphicFrameChg>
        <pc:picChg chg="add mod">
          <ac:chgData name="Poulomi Paul" userId="5ebfcc28-4ef4-400d-a226-53de4ea286e2" providerId="ADAL" clId="{3BD68801-C45C-481E-81ED-2E059981CC76}" dt="2023-09-25T07:37:35.903" v="782" actId="14100"/>
          <ac:picMkLst>
            <pc:docMk/>
            <pc:sldMk cId="1112030292" sldId="258"/>
            <ac:picMk id="26" creationId="{4D93BB6A-54E1-E56B-1810-E4E5F7D52B9E}"/>
          </ac:picMkLst>
        </pc:picChg>
      </pc:sldChg>
      <pc:sldChg chg="addSp delSp modSp mod">
        <pc:chgData name="Poulomi Paul" userId="5ebfcc28-4ef4-400d-a226-53de4ea286e2" providerId="ADAL" clId="{3BD68801-C45C-481E-81ED-2E059981CC76}" dt="2023-09-26T09:26:52.824" v="1834" actId="20577"/>
        <pc:sldMkLst>
          <pc:docMk/>
          <pc:sldMk cId="1976397889" sldId="260"/>
        </pc:sldMkLst>
        <pc:spChg chg="mod">
          <ac:chgData name="Poulomi Paul" userId="5ebfcc28-4ef4-400d-a226-53de4ea286e2" providerId="ADAL" clId="{3BD68801-C45C-481E-81ED-2E059981CC76}" dt="2023-09-26T07:29:29.291" v="1160" actId="20577"/>
          <ac:spMkLst>
            <pc:docMk/>
            <pc:sldMk cId="1976397889" sldId="260"/>
            <ac:spMk id="14" creationId="{00000000-0000-0000-0000-000000000000}"/>
          </ac:spMkLst>
        </pc:spChg>
        <pc:spChg chg="mod">
          <ac:chgData name="Poulomi Paul" userId="5ebfcc28-4ef4-400d-a226-53de4ea286e2" providerId="ADAL" clId="{3BD68801-C45C-481E-81ED-2E059981CC76}" dt="2023-09-26T07:42:21.704" v="1705" actId="14100"/>
          <ac:spMkLst>
            <pc:docMk/>
            <pc:sldMk cId="1976397889" sldId="260"/>
            <ac:spMk id="25" creationId="{00000000-0000-0000-0000-000000000000}"/>
          </ac:spMkLst>
        </pc:spChg>
        <pc:spChg chg="mod">
          <ac:chgData name="Poulomi Paul" userId="5ebfcc28-4ef4-400d-a226-53de4ea286e2" providerId="ADAL" clId="{3BD68801-C45C-481E-81ED-2E059981CC76}" dt="2023-09-26T07:30:49.802" v="1272" actId="113"/>
          <ac:spMkLst>
            <pc:docMk/>
            <pc:sldMk cId="1976397889" sldId="260"/>
            <ac:spMk id="26" creationId="{00000000-0000-0000-0000-000000000000}"/>
          </ac:spMkLst>
        </pc:spChg>
        <pc:spChg chg="mod">
          <ac:chgData name="Poulomi Paul" userId="5ebfcc28-4ef4-400d-a226-53de4ea286e2" providerId="ADAL" clId="{3BD68801-C45C-481E-81ED-2E059981CC76}" dt="2023-09-26T09:26:52.824" v="1834" actId="20577"/>
          <ac:spMkLst>
            <pc:docMk/>
            <pc:sldMk cId="1976397889" sldId="260"/>
            <ac:spMk id="31" creationId="{00000000-0000-0000-0000-000000000000}"/>
          </ac:spMkLst>
        </pc:spChg>
        <pc:graphicFrameChg chg="add del mod">
          <ac:chgData name="Poulomi Paul" userId="5ebfcc28-4ef4-400d-a226-53de4ea286e2" providerId="ADAL" clId="{3BD68801-C45C-481E-81ED-2E059981CC76}" dt="2023-09-25T07:38:24.703" v="785" actId="478"/>
          <ac:graphicFrameMkLst>
            <pc:docMk/>
            <pc:sldMk cId="1976397889" sldId="260"/>
            <ac:graphicFrameMk id="2" creationId="{1DF67BE3-AE5D-8E4B-4DC7-F94A14763895}"/>
          </ac:graphicFrameMkLst>
        </pc:graphicFrameChg>
        <pc:graphicFrameChg chg="del">
          <ac:chgData name="Poulomi Paul" userId="5ebfcc28-4ef4-400d-a226-53de4ea286e2" providerId="ADAL" clId="{3BD68801-C45C-481E-81ED-2E059981CC76}" dt="2023-09-25T07:37:45.762" v="783" actId="478"/>
          <ac:graphicFrameMkLst>
            <pc:docMk/>
            <pc:sldMk cId="1976397889" sldId="260"/>
            <ac:graphicFrameMk id="3" creationId="{AF0E8210-1D16-4C0A-A2B3-DC4C5DEF4395}"/>
          </ac:graphicFrameMkLst>
        </pc:graphicFrameChg>
        <pc:graphicFrameChg chg="add del mod">
          <ac:chgData name="Poulomi Paul" userId="5ebfcc28-4ef4-400d-a226-53de4ea286e2" providerId="ADAL" clId="{3BD68801-C45C-481E-81ED-2E059981CC76}" dt="2023-09-25T09:05:27.438" v="787" actId="478"/>
          <ac:graphicFrameMkLst>
            <pc:docMk/>
            <pc:sldMk cId="1976397889" sldId="260"/>
            <ac:graphicFrameMk id="4" creationId="{3B64FB82-4825-94E0-5BA6-6ACB8B432A37}"/>
          </ac:graphicFrameMkLst>
        </pc:graphicFrameChg>
        <pc:graphicFrameChg chg="add mod">
          <ac:chgData name="Poulomi Paul" userId="5ebfcc28-4ef4-400d-a226-53de4ea286e2" providerId="ADAL" clId="{3BD68801-C45C-481E-81ED-2E059981CC76}" dt="2023-09-25T09:05:51.987" v="791" actId="1076"/>
          <ac:graphicFrameMkLst>
            <pc:docMk/>
            <pc:sldMk cId="1976397889" sldId="260"/>
            <ac:graphicFrameMk id="18" creationId="{372570BB-9205-105D-67A0-3E5C71E33BFC}"/>
          </ac:graphicFrameMkLst>
        </pc:graphicFrameChg>
      </pc:sldChg>
      <pc:sldChg chg="delSp modSp mod">
        <pc:chgData name="Poulomi Paul" userId="5ebfcc28-4ef4-400d-a226-53de4ea286e2" providerId="ADAL" clId="{3BD68801-C45C-481E-81ED-2E059981CC76}" dt="2023-09-26T09:12:52.462" v="1815" actId="20577"/>
        <pc:sldMkLst>
          <pc:docMk/>
          <pc:sldMk cId="1870523514" sldId="262"/>
        </pc:sldMkLst>
        <pc:spChg chg="del">
          <ac:chgData name="Poulomi Paul" userId="5ebfcc28-4ef4-400d-a226-53de4ea286e2" providerId="ADAL" clId="{3BD68801-C45C-481E-81ED-2E059981CC76}" dt="2023-09-26T07:37:16.619" v="1408" actId="478"/>
          <ac:spMkLst>
            <pc:docMk/>
            <pc:sldMk cId="1870523514" sldId="262"/>
            <ac:spMk id="3" creationId="{00000000-0000-0000-0000-000000000000}"/>
          </ac:spMkLst>
        </pc:spChg>
        <pc:spChg chg="mod">
          <ac:chgData name="Poulomi Paul" userId="5ebfcc28-4ef4-400d-a226-53de4ea286e2" providerId="ADAL" clId="{3BD68801-C45C-481E-81ED-2E059981CC76}" dt="2023-09-26T07:37:12.911" v="1406" actId="20577"/>
          <ac:spMkLst>
            <pc:docMk/>
            <pc:sldMk cId="1870523514" sldId="262"/>
            <ac:spMk id="14" creationId="{00000000-0000-0000-0000-000000000000}"/>
          </ac:spMkLst>
        </pc:spChg>
        <pc:spChg chg="del">
          <ac:chgData name="Poulomi Paul" userId="5ebfcc28-4ef4-400d-a226-53de4ea286e2" providerId="ADAL" clId="{3BD68801-C45C-481E-81ED-2E059981CC76}" dt="2023-09-26T07:37:15.436" v="1407" actId="478"/>
          <ac:spMkLst>
            <pc:docMk/>
            <pc:sldMk cId="1870523514" sldId="262"/>
            <ac:spMk id="17" creationId="{00000000-0000-0000-0000-000000000000}"/>
          </ac:spMkLst>
        </pc:spChg>
        <pc:spChg chg="mod">
          <ac:chgData name="Poulomi Paul" userId="5ebfcc28-4ef4-400d-a226-53de4ea286e2" providerId="ADAL" clId="{3BD68801-C45C-481E-81ED-2E059981CC76}" dt="2023-09-26T07:36:44.176" v="1392" actId="1076"/>
          <ac:spMkLst>
            <pc:docMk/>
            <pc:sldMk cId="1870523514" sldId="262"/>
            <ac:spMk id="22" creationId="{94C8A6CE-26E8-4B61-95F2-FDCD64071010}"/>
          </ac:spMkLst>
        </pc:spChg>
        <pc:spChg chg="mod">
          <ac:chgData name="Poulomi Paul" userId="5ebfcc28-4ef4-400d-a226-53de4ea286e2" providerId="ADAL" clId="{3BD68801-C45C-481E-81ED-2E059981CC76}" dt="2023-09-26T07:36:37.751" v="1390" actId="1076"/>
          <ac:spMkLst>
            <pc:docMk/>
            <pc:sldMk cId="1870523514" sldId="262"/>
            <ac:spMk id="23" creationId="{603E9B50-0967-43D6-8D73-F81D0F42000B}"/>
          </ac:spMkLst>
        </pc:spChg>
        <pc:grpChg chg="mod">
          <ac:chgData name="Poulomi Paul" userId="5ebfcc28-4ef4-400d-a226-53de4ea286e2" providerId="ADAL" clId="{3BD68801-C45C-481E-81ED-2E059981CC76}" dt="2023-09-26T07:37:27.596" v="1411" actId="1076"/>
          <ac:grpSpMkLst>
            <pc:docMk/>
            <pc:sldMk cId="1870523514" sldId="262"/>
            <ac:grpSpMk id="21" creationId="{8EF32D3C-03CD-4F51-89C6-0F5183E9AD9B}"/>
          </ac:grpSpMkLst>
        </pc:grpChg>
        <pc:graphicFrameChg chg="mod modGraphic">
          <ac:chgData name="Poulomi Paul" userId="5ebfcc28-4ef4-400d-a226-53de4ea286e2" providerId="ADAL" clId="{3BD68801-C45C-481E-81ED-2E059981CC76}" dt="2023-09-26T09:12:52.462" v="1815" actId="20577"/>
          <ac:graphicFrameMkLst>
            <pc:docMk/>
            <pc:sldMk cId="1870523514" sldId="262"/>
            <ac:graphicFrameMk id="20" creationId="{00000000-0000-0000-0000-000000000000}"/>
          </ac:graphicFrameMkLst>
        </pc:graphicFrameChg>
      </pc:sldChg>
      <pc:sldChg chg="modSp mod">
        <pc:chgData name="Poulomi Paul" userId="5ebfcc28-4ef4-400d-a226-53de4ea286e2" providerId="ADAL" clId="{3BD68801-C45C-481E-81ED-2E059981CC76}" dt="2023-09-25T07:10:00.061" v="17" actId="20577"/>
        <pc:sldMkLst>
          <pc:docMk/>
          <pc:sldMk cId="1780509503" sldId="265"/>
        </pc:sldMkLst>
        <pc:spChg chg="mod">
          <ac:chgData name="Poulomi Paul" userId="5ebfcc28-4ef4-400d-a226-53de4ea286e2" providerId="ADAL" clId="{3BD68801-C45C-481E-81ED-2E059981CC76}" dt="2023-09-25T07:10:00.061" v="17" actId="20577"/>
          <ac:spMkLst>
            <pc:docMk/>
            <pc:sldMk cId="1780509503" sldId="265"/>
            <ac:spMk id="12" creationId="{00000000-0000-0000-0000-000000000000}"/>
          </ac:spMkLst>
        </pc:spChg>
      </pc:sldChg>
      <pc:sldChg chg="modSp mod">
        <pc:chgData name="Poulomi Paul" userId="5ebfcc28-4ef4-400d-a226-53de4ea286e2" providerId="ADAL" clId="{3BD68801-C45C-481E-81ED-2E059981CC76}" dt="2023-09-25T07:10:24.856" v="27" actId="20577"/>
        <pc:sldMkLst>
          <pc:docMk/>
          <pc:sldMk cId="4185720188" sldId="266"/>
        </pc:sldMkLst>
        <pc:spChg chg="mod">
          <ac:chgData name="Poulomi Paul" userId="5ebfcc28-4ef4-400d-a226-53de4ea286e2" providerId="ADAL" clId="{3BD68801-C45C-481E-81ED-2E059981CC76}" dt="2023-09-25T07:10:24.856" v="27" actId="20577"/>
          <ac:spMkLst>
            <pc:docMk/>
            <pc:sldMk cId="4185720188" sldId="266"/>
            <ac:spMk id="15" creationId="{00000000-0000-0000-0000-000000000000}"/>
          </ac:spMkLst>
        </pc:spChg>
      </pc:sldChg>
      <pc:sldChg chg="addSp delSp modSp mod">
        <pc:chgData name="Poulomi Paul" userId="5ebfcc28-4ef4-400d-a226-53de4ea286e2" providerId="ADAL" clId="{3BD68801-C45C-481E-81ED-2E059981CC76}" dt="2023-09-26T09:06:51.028" v="1779" actId="1035"/>
        <pc:sldMkLst>
          <pc:docMk/>
          <pc:sldMk cId="1543390322" sldId="268"/>
        </pc:sldMkLst>
        <pc:spChg chg="add del mod">
          <ac:chgData name="Poulomi Paul" userId="5ebfcc28-4ef4-400d-a226-53de4ea286e2" providerId="ADAL" clId="{3BD68801-C45C-481E-81ED-2E059981CC76}" dt="2023-09-25T07:11:34.219" v="30"/>
          <ac:spMkLst>
            <pc:docMk/>
            <pc:sldMk cId="1543390322" sldId="268"/>
            <ac:spMk id="14" creationId="{D4C90855-11AA-10A8-B840-E5D5C25CAC5F}"/>
          </ac:spMkLst>
        </pc:spChg>
        <pc:spChg chg="mod">
          <ac:chgData name="Poulomi Paul" userId="5ebfcc28-4ef4-400d-a226-53de4ea286e2" providerId="ADAL" clId="{3BD68801-C45C-481E-81ED-2E059981CC76}" dt="2023-09-25T07:11:32.814" v="29"/>
          <ac:spMkLst>
            <pc:docMk/>
            <pc:sldMk cId="1543390322" sldId="268"/>
            <ac:spMk id="16" creationId="{4B3BB904-CB86-17F5-2F3B-35CD8C79D5C1}"/>
          </ac:spMkLst>
        </pc:spChg>
        <pc:spChg chg="mod">
          <ac:chgData name="Poulomi Paul" userId="5ebfcc28-4ef4-400d-a226-53de4ea286e2" providerId="ADAL" clId="{3BD68801-C45C-481E-81ED-2E059981CC76}" dt="2023-09-25T07:11:32.814" v="29"/>
          <ac:spMkLst>
            <pc:docMk/>
            <pc:sldMk cId="1543390322" sldId="268"/>
            <ac:spMk id="18" creationId="{C9A1E4F9-BC49-01B9-33C4-9C9F398063C2}"/>
          </ac:spMkLst>
        </pc:spChg>
        <pc:spChg chg="add del mod">
          <ac:chgData name="Poulomi Paul" userId="5ebfcc28-4ef4-400d-a226-53de4ea286e2" providerId="ADAL" clId="{3BD68801-C45C-481E-81ED-2E059981CC76}" dt="2023-09-25T07:11:34.219" v="30"/>
          <ac:spMkLst>
            <pc:docMk/>
            <pc:sldMk cId="1543390322" sldId="268"/>
            <ac:spMk id="19" creationId="{787FFB53-8192-1EAD-1CBD-3D44744D7692}"/>
          </ac:spMkLst>
        </pc:spChg>
        <pc:spChg chg="add mod">
          <ac:chgData name="Poulomi Paul" userId="5ebfcc28-4ef4-400d-a226-53de4ea286e2" providerId="ADAL" clId="{3BD68801-C45C-481E-81ED-2E059981CC76}" dt="2023-09-25T07:16:41.466" v="218" actId="404"/>
          <ac:spMkLst>
            <pc:docMk/>
            <pc:sldMk cId="1543390322" sldId="268"/>
            <ac:spMk id="20" creationId="{F1AF5565-BE41-9EC7-17FD-2756C94A46AA}"/>
          </ac:spMkLst>
        </pc:spChg>
        <pc:spChg chg="mod">
          <ac:chgData name="Poulomi Paul" userId="5ebfcc28-4ef4-400d-a226-53de4ea286e2" providerId="ADAL" clId="{3BD68801-C45C-481E-81ED-2E059981CC76}" dt="2023-09-26T09:06:51.028" v="1779" actId="1035"/>
          <ac:spMkLst>
            <pc:docMk/>
            <pc:sldMk cId="1543390322" sldId="268"/>
            <ac:spMk id="21" creationId="{00000000-0000-0000-0000-000000000000}"/>
          </ac:spMkLst>
        </pc:spChg>
        <pc:spChg chg="add mod">
          <ac:chgData name="Poulomi Paul" userId="5ebfcc28-4ef4-400d-a226-53de4ea286e2" providerId="ADAL" clId="{3BD68801-C45C-481E-81ED-2E059981CC76}" dt="2023-09-25T07:16:41.466" v="218" actId="404"/>
          <ac:spMkLst>
            <pc:docMk/>
            <pc:sldMk cId="1543390322" sldId="268"/>
            <ac:spMk id="22" creationId="{48CCB6CF-CFD1-2624-4C55-32CD35EB6069}"/>
          </ac:spMkLst>
        </pc:spChg>
        <pc:spChg chg="add mod">
          <ac:chgData name="Poulomi Paul" userId="5ebfcc28-4ef4-400d-a226-53de4ea286e2" providerId="ADAL" clId="{3BD68801-C45C-481E-81ED-2E059981CC76}" dt="2023-09-25T07:16:41.466" v="218" actId="404"/>
          <ac:spMkLst>
            <pc:docMk/>
            <pc:sldMk cId="1543390322" sldId="268"/>
            <ac:spMk id="23" creationId="{C342D9DE-EFF1-C220-D14F-4E12CEC3A272}"/>
          </ac:spMkLst>
        </pc:spChg>
        <pc:grpChg chg="add del mod">
          <ac:chgData name="Poulomi Paul" userId="5ebfcc28-4ef4-400d-a226-53de4ea286e2" providerId="ADAL" clId="{3BD68801-C45C-481E-81ED-2E059981CC76}" dt="2023-09-25T07:11:34.219" v="30"/>
          <ac:grpSpMkLst>
            <pc:docMk/>
            <pc:sldMk cId="1543390322" sldId="268"/>
            <ac:grpSpMk id="15" creationId="{3242611A-C592-B5DC-43F0-E3A30F3FBF62}"/>
          </ac:grpSpMkLst>
        </pc:grpChg>
        <pc:grpChg chg="add del mod">
          <ac:chgData name="Poulomi Paul" userId="5ebfcc28-4ef4-400d-a226-53de4ea286e2" providerId="ADAL" clId="{3BD68801-C45C-481E-81ED-2E059981CC76}" dt="2023-09-25T07:17:50.013" v="220" actId="478"/>
          <ac:grpSpMkLst>
            <pc:docMk/>
            <pc:sldMk cId="1543390322" sldId="268"/>
            <ac:grpSpMk id="24" creationId="{AF599629-EADB-BB3E-8EC9-182E366CD916}"/>
          </ac:grpSpMkLst>
        </pc:grpChg>
        <pc:picChg chg="add mod">
          <ac:chgData name="Poulomi Paul" userId="5ebfcc28-4ef4-400d-a226-53de4ea286e2" providerId="ADAL" clId="{3BD68801-C45C-481E-81ED-2E059981CC76}" dt="2023-09-25T07:19:06.524" v="226" actId="1076"/>
          <ac:picMkLst>
            <pc:docMk/>
            <pc:sldMk cId="1543390322" sldId="268"/>
            <ac:picMk id="25" creationId="{E9513DB2-B94D-DD2F-D74F-88E55AD20107}"/>
          </ac:picMkLst>
        </pc:picChg>
        <pc:picChg chg="del">
          <ac:chgData name="Poulomi Paul" userId="5ebfcc28-4ef4-400d-a226-53de4ea286e2" providerId="ADAL" clId="{3BD68801-C45C-481E-81ED-2E059981CC76}" dt="2023-09-25T07:11:32.365" v="28" actId="478"/>
          <ac:picMkLst>
            <pc:docMk/>
            <pc:sldMk cId="1543390322" sldId="268"/>
            <ac:picMk id="2050" creationId="{00000000-0000-0000-0000-000000000000}"/>
          </ac:picMkLst>
        </pc:picChg>
      </pc:sldChg>
      <pc:sldChg chg="del">
        <pc:chgData name="Poulomi Paul" userId="5ebfcc28-4ef4-400d-a226-53de4ea286e2" providerId="ADAL" clId="{3BD68801-C45C-481E-81ED-2E059981CC76}" dt="2023-09-26T07:39:14.569" v="1431" actId="47"/>
        <pc:sldMkLst>
          <pc:docMk/>
          <pc:sldMk cId="665039058" sldId="269"/>
        </pc:sldMkLst>
      </pc:sldChg>
      <pc:sldChg chg="del">
        <pc:chgData name="Poulomi Paul" userId="5ebfcc28-4ef4-400d-a226-53de4ea286e2" providerId="ADAL" clId="{3BD68801-C45C-481E-81ED-2E059981CC76}" dt="2023-09-26T07:39:15.626" v="1432" actId="47"/>
        <pc:sldMkLst>
          <pc:docMk/>
          <pc:sldMk cId="3928888443" sldId="270"/>
        </pc:sldMkLst>
      </pc:sldChg>
      <pc:sldChg chg="modSp mod">
        <pc:chgData name="Poulomi Paul" userId="5ebfcc28-4ef4-400d-a226-53de4ea286e2" providerId="ADAL" clId="{3BD68801-C45C-481E-81ED-2E059981CC76}" dt="2023-09-26T07:43:33.658" v="1762" actId="20577"/>
        <pc:sldMkLst>
          <pc:docMk/>
          <pc:sldMk cId="2798257106" sldId="275"/>
        </pc:sldMkLst>
        <pc:spChg chg="mod">
          <ac:chgData name="Poulomi Paul" userId="5ebfcc28-4ef4-400d-a226-53de4ea286e2" providerId="ADAL" clId="{3BD68801-C45C-481E-81ED-2E059981CC76}" dt="2023-09-26T07:43:33.658" v="1762" actId="20577"/>
          <ac:spMkLst>
            <pc:docMk/>
            <pc:sldMk cId="2798257106" sldId="275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4FDC-A995-4311-879C-63ACD781373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465E7-7CB6-4189-85D3-923FD08DE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9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4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0D2A8-C786-4A63-8CE7-E80519C21D34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3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9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5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8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2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24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69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2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8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13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1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9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4A6B-2B4E-4168-8D0B-2249C9BF98B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50529-8324-488C-8D8C-0F12D843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CCE1-2019-4AA1-BE92-8618D4D53878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25-09-2023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AF5B-3800-4965-9A1C-63205B27382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1" y="0"/>
            <a:ext cx="12193165" cy="6878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3" y="1412776"/>
            <a:ext cx="3065571" cy="13573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68849" y="3762709"/>
            <a:ext cx="608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PROJECT ON POWER BI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360" y="6334923"/>
            <a:ext cx="174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www.anudip.org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12173" y="6371799"/>
            <a:ext cx="144949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 US ON: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79" y="6449560"/>
            <a:ext cx="1200914" cy="167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0" y="4981319"/>
            <a:ext cx="242862" cy="24286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912424" y="4941169"/>
            <a:ext cx="194495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500" dirty="0">
                <a:solidFill>
                  <a:schemeClr val="bg1"/>
                </a:solidFill>
              </a:rPr>
              <a:t>Duration: 120 Minutes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8" y="399273"/>
            <a:ext cx="3803912" cy="36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Guidelines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sp>
        <p:nvSpPr>
          <p:cNvPr id="15" name="Title 1"/>
          <p:cNvSpPr txBox="1">
            <a:spLocks noGrp="1"/>
          </p:cNvSpPr>
          <p:nvPr>
            <p:ph idx="1"/>
          </p:nvPr>
        </p:nvSpPr>
        <p:spPr>
          <a:xfrm>
            <a:off x="72801" y="1390329"/>
            <a:ext cx="7403763" cy="448603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will explain the project activities by referring to the next slides.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Students will refer to this PPT to complete the project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Group members need to collaborate among themselves, brainstorm and complete the project activities outside class.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prepare a document or a PPT and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upload the same to the LMS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and present it in the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Discussion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session.</a:t>
            </a:r>
          </a:p>
          <a:p>
            <a:pPr marL="457200" lvl="1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Facilitator needs to refer to the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Project Discussion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ppt for scoring instructions.</a:t>
            </a:r>
          </a:p>
        </p:txBody>
      </p:sp>
      <p:pic>
        <p:nvPicPr>
          <p:cNvPr id="1028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451429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2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1" y="271871"/>
            <a:ext cx="6345688" cy="913657"/>
            <a:chOff x="-2" y="908719"/>
            <a:chExt cx="6345688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-2" y="908719"/>
              <a:ext cx="6345688" cy="913657"/>
              <a:chOff x="-2" y="287538"/>
              <a:chExt cx="3971255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2" y="510342"/>
                <a:ext cx="33825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265023" y="287538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773" y="1113521"/>
              <a:ext cx="54874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Instructions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300" y="494675"/>
            <a:ext cx="504056" cy="504056"/>
          </a:xfrm>
          <a:prstGeom prst="rect">
            <a:avLst/>
          </a:prstGeom>
        </p:spPr>
      </p:pic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99696" y="1734681"/>
            <a:ext cx="5610639" cy="373305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A problem statement along with a data set are given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can download the data set from their LMS account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</a:t>
            </a:r>
            <a:r>
              <a:rPr lang="en-US" sz="1900" b="1" dirty="0" err="1">
                <a:latin typeface="Verdana" panose="020B0604030504040204" pitchFamily="34" charset="0"/>
                <a:ea typeface="Verdana" panose="020B0604030504040204" pitchFamily="34" charset="0"/>
              </a:rPr>
              <a:t>analyse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 data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prepare related visual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representations for the given tasks, </a:t>
            </a:r>
            <a:r>
              <a:rPr lang="en-US" sz="1900" b="1" dirty="0">
                <a:latin typeface="Verdana" panose="020B0604030504040204" pitchFamily="34" charset="0"/>
                <a:ea typeface="Verdana" panose="020B0604030504040204" pitchFamily="34" charset="0"/>
              </a:rPr>
              <a:t>determine actionable insights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, and present them in form of a presentation.</a:t>
            </a:r>
          </a:p>
          <a:p>
            <a:pPr marL="457200" lvl="1" indent="-457200" algn="just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7"/>
              </a:buBlip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share the given task equally among their members.</a:t>
            </a:r>
          </a:p>
        </p:txBody>
      </p:sp>
      <p:pic>
        <p:nvPicPr>
          <p:cNvPr id="25" name="Picture 2" descr="Excel for Everyone: Data Analysis Fundamentals | edX">
            <a:extLst>
              <a:ext uri="{FF2B5EF4-FFF2-40B4-BE49-F238E27FC236}">
                <a16:creationId xmlns:a16="http://schemas.microsoft.com/office/drawing/2014/main" id="{E9513DB2-B94D-DD2F-D74F-88E55AD20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93" y="2049133"/>
            <a:ext cx="5599833" cy="333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9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/>
          <p:cNvGrpSpPr/>
          <p:nvPr/>
        </p:nvGrpSpPr>
        <p:grpSpPr>
          <a:xfrm>
            <a:off x="793" y="271872"/>
            <a:ext cx="4933560" cy="913657"/>
            <a:chOff x="0" y="908720"/>
            <a:chExt cx="4933560" cy="91365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908720"/>
              <a:ext cx="4933560" cy="913657"/>
              <a:chOff x="-1" y="287539"/>
              <a:chExt cx="3087518" cy="91365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81287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009" y="1113521"/>
              <a:ext cx="37909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Project Problem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81" y="476672"/>
            <a:ext cx="504056" cy="50405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AC6CFEB-00CC-69AF-57AA-2B58BDF606CA}"/>
              </a:ext>
            </a:extLst>
          </p:cNvPr>
          <p:cNvGrpSpPr/>
          <p:nvPr/>
        </p:nvGrpSpPr>
        <p:grpSpPr>
          <a:xfrm>
            <a:off x="282653" y="1372186"/>
            <a:ext cx="7452425" cy="4786340"/>
            <a:chOff x="1210236" y="1418828"/>
            <a:chExt cx="8678968" cy="47863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157A04-9D2B-CA72-CC4D-2DBFAF504566}"/>
                </a:ext>
              </a:extLst>
            </p:cNvPr>
            <p:cNvGrpSpPr/>
            <p:nvPr/>
          </p:nvGrpSpPr>
          <p:grpSpPr>
            <a:xfrm>
              <a:off x="1210236" y="1418828"/>
              <a:ext cx="8678968" cy="4786340"/>
              <a:chOff x="1210236" y="1418828"/>
              <a:chExt cx="8678968" cy="478634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10236" y="1418828"/>
                <a:ext cx="8678968" cy="4786340"/>
              </a:xfrm>
              <a:prstGeom prst="roundRect">
                <a:avLst/>
              </a:prstGeom>
              <a:solidFill>
                <a:srgbClr val="264A8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Flowchart: Alternate Process 15"/>
              <p:cNvSpPr/>
              <p:nvPr/>
            </p:nvSpPr>
            <p:spPr>
              <a:xfrm>
                <a:off x="1561253" y="1641630"/>
                <a:ext cx="4991597" cy="510778"/>
              </a:xfrm>
              <a:prstGeom prst="flowChartAlternateProcess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Verdana" panose="020B0604030504040204" pitchFamily="34" charset="0"/>
                    <a:ea typeface="Verdana" panose="020B0604030504040204" pitchFamily="34" charset="0"/>
                  </a:rPr>
                  <a:t>Problem Statement</a:t>
                </a:r>
              </a:p>
            </p:txBody>
          </p:sp>
        </p:grp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1926AA98-BE88-01A3-1DD3-CDECBA07542B}"/>
                </a:ext>
              </a:extLst>
            </p:cNvPr>
            <p:cNvSpPr txBox="1">
              <a:spLocks/>
            </p:cNvSpPr>
            <p:nvPr/>
          </p:nvSpPr>
          <p:spPr>
            <a:xfrm>
              <a:off x="1561253" y="2377764"/>
              <a:ext cx="8215426" cy="363174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We have the sales data of a restaurant of the last </a:t>
              </a:r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15 days</a:t>
              </a: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 It consists of details on the time of customer visit, type of orders, the amount spent against the orders by the customers, etc.</a:t>
              </a:r>
            </a:p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The restaurant provides a variety of menus.</a:t>
              </a:r>
              <a:endParaRPr lang="en-IN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However, the management wants to take action on cost-cutting and improving the profit. </a:t>
              </a:r>
            </a:p>
            <a:p>
              <a:pPr marL="0" lvl="1" indent="0">
                <a:spcBef>
                  <a:spcPts val="80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None/>
              </a:pPr>
              <a:r>
                <a:rPr lang="en-US" sz="20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Analyse</a:t>
              </a:r>
              <a:r>
                <a:rPr lang="en-US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the data and help them by providing actionable insights with the visual representation of data analysis to justify your suggestions.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D93BB6A-54E1-E56B-1810-E4E5F7D52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398" y="1673095"/>
            <a:ext cx="3867134" cy="41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-6158" y="320704"/>
            <a:ext cx="5736243" cy="913657"/>
            <a:chOff x="-6951" y="957552"/>
            <a:chExt cx="5736243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-2" y="957552"/>
              <a:ext cx="5729294" cy="913657"/>
              <a:chOff x="-2" y="336371"/>
              <a:chExt cx="358550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2" y="510342"/>
                <a:ext cx="3063119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79271" y="336371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-6951" y="1138200"/>
              <a:ext cx="490152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Tasks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118" y="514279"/>
            <a:ext cx="373443" cy="526507"/>
          </a:xfrm>
          <a:prstGeom prst="rect">
            <a:avLst/>
          </a:prstGeom>
        </p:spPr>
      </p:pic>
      <p:sp>
        <p:nvSpPr>
          <p:cNvPr id="26" name="Flowchart: Alternate Process 25"/>
          <p:cNvSpPr/>
          <p:nvPr/>
        </p:nvSpPr>
        <p:spPr>
          <a:xfrm>
            <a:off x="72800" y="1234361"/>
            <a:ext cx="10617611" cy="783193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Analyse</a:t>
            </a: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data 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given in the Excel file and </a:t>
            </a: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 a report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The report may contain </a:t>
            </a:r>
            <a:r>
              <a:rPr lang="en-US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multiple pages 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 per requirement.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68061" y="4116597"/>
            <a:ext cx="3078652" cy="1225583"/>
            <a:chOff x="9780667" y="61291"/>
            <a:chExt cx="2800339" cy="4693711"/>
          </a:xfrm>
          <a:solidFill>
            <a:schemeClr val="bg1"/>
          </a:solidFill>
        </p:grpSpPr>
        <p:sp>
          <p:nvSpPr>
            <p:cNvPr id="29" name="Up Arrow Callout 28"/>
            <p:cNvSpPr/>
            <p:nvPr/>
          </p:nvSpPr>
          <p:spPr>
            <a:xfrm>
              <a:off x="9780667" y="61291"/>
              <a:ext cx="2800339" cy="4693711"/>
            </a:xfrm>
            <a:prstGeom prst="upArrowCallout">
              <a:avLst>
                <a:gd name="adj1" fmla="val 23582"/>
                <a:gd name="adj2" fmla="val 25000"/>
                <a:gd name="adj3" fmla="val 25000"/>
                <a:gd name="adj4" fmla="val 64977"/>
              </a:avLst>
            </a:prstGeom>
            <a:grpFill/>
            <a:ln w="38100">
              <a:solidFill>
                <a:srgbClr val="8D02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25"/>
            <p:cNvSpPr/>
            <p:nvPr/>
          </p:nvSpPr>
          <p:spPr>
            <a:xfrm>
              <a:off x="9859732" y="2181643"/>
              <a:ext cx="2668939" cy="2178020"/>
            </a:xfrm>
            <a:prstGeom prst="foldedCorner">
              <a:avLst>
                <a:gd name="adj" fmla="val 0"/>
              </a:avLst>
            </a:prstGeom>
            <a:grpFill/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Double-click the excel file to see the expense details.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3724" y="2017554"/>
            <a:ext cx="6098810" cy="4091832"/>
            <a:chOff x="4895365" y="2263307"/>
            <a:chExt cx="4153961" cy="4053804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895365" y="2263307"/>
              <a:ext cx="4153961" cy="4053804"/>
            </a:xfrm>
            <a:prstGeom prst="round2DiagRect">
              <a:avLst>
                <a:gd name="adj1" fmla="val 22756"/>
                <a:gd name="adj2" fmla="val 2553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5544" y="2517728"/>
              <a:ext cx="3893603" cy="37504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create tables and charts, analyse data and find out: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Which item is sold the most and which item is sold the least?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Are more units ordered against lower-priced items or higher-priced items in a </a:t>
              </a:r>
              <a:r>
                <a:rPr lang="en-US" sz="1400">
                  <a:latin typeface="Verdana" panose="020B0604030504040204" pitchFamily="34" charset="0"/>
                  <a:ea typeface="Verdana" panose="020B0604030504040204" pitchFamily="34" charset="0"/>
                </a:rPr>
                <a:t>single order?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What items are sold more and what items are sold less in what type of meal?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Sale of which items in what type of meal generate a greater amount of sales?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Should the company continue offering all items at different times of the day?</a:t>
              </a:r>
            </a:p>
            <a:p>
              <a:pPr marL="349250" lvl="2" indent="-349250" algn="just">
                <a:spcBef>
                  <a:spcPts val="400"/>
                </a:spcBef>
                <a:spcAft>
                  <a:spcPts val="400"/>
                </a:spcAft>
                <a:buSzPct val="100000"/>
                <a:buFont typeface="+mj-lt"/>
                <a:buAutoNum type="arabicPeriod"/>
              </a:pPr>
              <a:r>
                <a:rPr lang="en-US" sz="1400" dirty="0">
                  <a:latin typeface="Verdana" panose="020B0604030504040204" pitchFamily="34" charset="0"/>
                  <a:ea typeface="Verdana" panose="020B0604030504040204" pitchFamily="34" charset="0"/>
                </a:rPr>
                <a:t>Actionable insights from the analysis for cost-cutting and improving the profit</a:t>
              </a:r>
            </a:p>
          </p:txBody>
        </p:sp>
      </p:grp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6C3C6A9B-B041-4F9C-B9FC-7E14F5F7BD47}"/>
              </a:ext>
            </a:extLst>
          </p:cNvPr>
          <p:cNvSpPr/>
          <p:nvPr/>
        </p:nvSpPr>
        <p:spPr>
          <a:xfrm>
            <a:off x="632936" y="5530504"/>
            <a:ext cx="4590652" cy="578882"/>
          </a:xfrm>
          <a:prstGeom prst="flowChartAlternateProcess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**Note: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excel file is also available on LMS. You can download it from there too.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72570BB-9205-105D-67A0-3E5C71E33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26736"/>
              </p:ext>
            </p:extLst>
          </p:nvPr>
        </p:nvGraphicFramePr>
        <p:xfrm>
          <a:off x="1939216" y="2474255"/>
          <a:ext cx="1746375" cy="151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792360" progId="Excel.Sheet.12">
                  <p:embed/>
                </p:oleObj>
              </mc:Choice>
              <mc:Fallback>
                <p:oleObj name="Worksheet" showAsIcon="1" r:id="rId6" imgW="914400" imgH="792360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372570BB-9205-105D-67A0-3E5C71E33B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9216" y="2474255"/>
                        <a:ext cx="1746375" cy="151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3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83095"/>
            <a:ext cx="5686597" cy="913657"/>
            <a:chOff x="0" y="919943"/>
            <a:chExt cx="5686597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19943"/>
              <a:ext cx="5686597" cy="913657"/>
              <a:chOff x="-1" y="298762"/>
              <a:chExt cx="3558783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3087518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52552" y="298762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8" y="1119445"/>
              <a:ext cx="51177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Action Items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5962"/>
              </p:ext>
            </p:extLst>
          </p:nvPr>
        </p:nvGraphicFramePr>
        <p:xfrm>
          <a:off x="72801" y="1228943"/>
          <a:ext cx="8072823" cy="5119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1727">
                <a:tc rowSpan="4"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All members to brainstorm and complete the tasks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Item-wise order quantity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54013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Which Items have been ordered most and which items have been ordered least? 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54013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What will be your conclusion based on this?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5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 for which item more units are ordered in a single order. 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54013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Do we observe more units ordered against lower-priced items or higher-priced items?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8928">
                <a:tc vMerge="1">
                  <a:txBody>
                    <a:bodyPr/>
                    <a:lstStyle/>
                    <a:p>
                      <a:pPr lvl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Visually present the following in a single view: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54013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percentage of sales amount generated for each item in different types of orders; we should be able to filter the order type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54013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total quantity ordered for each item in different order types; we should be able to filter the items ordered 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54013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Identify the 3 top selling items and 3 least selling items in each order type in terms of quantity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54013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Identify 3 items that are contributing higher to the sale amount and the 3 items that are contributing much less to the sales amount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82192"/>
                  </a:ext>
                </a:extLst>
              </a:tr>
              <a:tr h="13248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8585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Find out:</a:t>
                      </a: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Which are the items being ordered by customers in at least 3 meal types? 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Which are the items being ordered in more than one meal type? 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342900" lvl="1" indent="-34290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What insights do we get from this? Should we discontinue any of these items, and why?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B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EF32D3C-03CD-4F51-89C6-0F5183E9AD9B}"/>
              </a:ext>
            </a:extLst>
          </p:cNvPr>
          <p:cNvGrpSpPr/>
          <p:nvPr/>
        </p:nvGrpSpPr>
        <p:grpSpPr>
          <a:xfrm>
            <a:off x="8288204" y="2395757"/>
            <a:ext cx="3800060" cy="2231189"/>
            <a:chOff x="5610409" y="3050708"/>
            <a:chExt cx="2422209" cy="2178593"/>
          </a:xfrm>
        </p:grpSpPr>
        <p:sp>
          <p:nvSpPr>
            <p:cNvPr id="22" name="Round Diagonal Corner Rectangle 24">
              <a:extLst>
                <a:ext uri="{FF2B5EF4-FFF2-40B4-BE49-F238E27FC236}">
                  <a16:creationId xmlns:a16="http://schemas.microsoft.com/office/drawing/2014/main" id="{94C8A6CE-26E8-4B61-95F2-FDCD64071010}"/>
                </a:ext>
              </a:extLst>
            </p:cNvPr>
            <p:cNvSpPr/>
            <p:nvPr/>
          </p:nvSpPr>
          <p:spPr>
            <a:xfrm>
              <a:off x="5610409" y="3050708"/>
              <a:ext cx="2422209" cy="2178593"/>
            </a:xfrm>
            <a:prstGeom prst="round2DiagRect">
              <a:avLst>
                <a:gd name="adj1" fmla="val 1594"/>
                <a:gd name="adj2" fmla="val 23715"/>
              </a:avLst>
            </a:prstGeom>
            <a:ln w="28575">
              <a:solidFill>
                <a:srgbClr val="8D0257"/>
              </a:solidFill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endPara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3E9B50-0967-43D6-8D73-F81D0F42000B}"/>
                </a:ext>
              </a:extLst>
            </p:cNvPr>
            <p:cNvSpPr/>
            <p:nvPr/>
          </p:nvSpPr>
          <p:spPr>
            <a:xfrm>
              <a:off x="5641532" y="3381290"/>
              <a:ext cx="2391086" cy="1592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algn="ctr">
                <a:spcBef>
                  <a:spcPts val="400"/>
                </a:spcBef>
                <a:spcAft>
                  <a:spcPts val="400"/>
                </a:spcAft>
                <a:buSzPct val="100000"/>
              </a:pPr>
              <a:r>
                <a:rPr lang="en-US" sz="2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group members need to </a:t>
              </a:r>
              <a:r>
                <a:rPr lang="en-US" sz="20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copy the tables and charts </a:t>
              </a:r>
              <a:r>
                <a:rPr lang="en-US" sz="2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along with the </a:t>
              </a:r>
              <a:r>
                <a:rPr lang="en-US" sz="20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findings </a:t>
              </a:r>
              <a:r>
                <a:rPr lang="en-US" sz="20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a ppt or a document for presentation.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052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9" y="260648"/>
            <a:ext cx="2114123" cy="93610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94" y="6381328"/>
            <a:ext cx="12190413" cy="432048"/>
            <a:chOff x="-1" y="6237312"/>
            <a:chExt cx="12190413" cy="43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90739" b="2975"/>
            <a:stretch/>
          </p:blipFill>
          <p:spPr>
            <a:xfrm>
              <a:off x="-1" y="6237312"/>
              <a:ext cx="12190413" cy="432048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702718" y="6268670"/>
              <a:ext cx="8185690" cy="369332"/>
              <a:chOff x="1702718" y="6268670"/>
              <a:chExt cx="8185690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702718" y="6268670"/>
                <a:ext cx="1741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www.anudip.org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165987" y="6274187"/>
                <a:ext cx="144949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15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FOLLOW US ON:</a:t>
                </a: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7494" y="6351949"/>
                <a:ext cx="1200914" cy="167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793" y="271872"/>
            <a:ext cx="4991616" cy="913657"/>
            <a:chOff x="0" y="908720"/>
            <a:chExt cx="4991616" cy="913657"/>
          </a:xfrm>
        </p:grpSpPr>
        <p:grpSp>
          <p:nvGrpSpPr>
            <p:cNvPr id="13" name="Group 12"/>
            <p:cNvGrpSpPr/>
            <p:nvPr/>
          </p:nvGrpSpPr>
          <p:grpSpPr>
            <a:xfrm>
              <a:off x="0" y="908720"/>
              <a:ext cx="4991616" cy="913657"/>
              <a:chOff x="-1" y="287539"/>
              <a:chExt cx="3123850" cy="91365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-1" y="510342"/>
                <a:ext cx="2494807" cy="468052"/>
              </a:xfrm>
              <a:prstGeom prst="rect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17619" y="287539"/>
                <a:ext cx="706230" cy="913657"/>
              </a:xfrm>
              <a:prstGeom prst="ellipse">
                <a:avLst/>
              </a:prstGeom>
              <a:gradFill flip="none" rotWithShape="1">
                <a:gsLst>
                  <a:gs pos="0">
                    <a:srgbClr val="11B2B1">
                      <a:shade val="30000"/>
                      <a:satMod val="115000"/>
                    </a:srgbClr>
                  </a:gs>
                  <a:gs pos="50000">
                    <a:srgbClr val="11B2B1">
                      <a:shade val="67500"/>
                      <a:satMod val="115000"/>
                    </a:srgbClr>
                  </a:gs>
                  <a:gs pos="100000">
                    <a:srgbClr val="11B2B1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2009" y="1113521"/>
              <a:ext cx="429599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prstClr val="white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Presentation and Scoring </a:t>
              </a:r>
            </a:p>
          </p:txBody>
        </p:sp>
      </p:grpSp>
      <p:sp>
        <p:nvSpPr>
          <p:cNvPr id="21" name="Title 1"/>
          <p:cNvSpPr txBox="1">
            <a:spLocks noGrp="1"/>
          </p:cNvSpPr>
          <p:nvPr>
            <p:ph idx="1"/>
          </p:nvPr>
        </p:nvSpPr>
        <p:spPr>
          <a:xfrm>
            <a:off x="72804" y="1366601"/>
            <a:ext cx="7093978" cy="42443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Each group needs to create a presentation (in Word file or 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) covering the following points: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Tables and charts based on given data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Findings from the tables and charts 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Screenshots of the Power BI report page(s)</a:t>
            </a:r>
          </a:p>
          <a:p>
            <a:pPr marL="914400" lvl="2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Actionable insights from the charts and suggestions to the company on cost-cutting and improving profit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Each member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needs to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upload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project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ppt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/document file created by the respective group </a:t>
            </a:r>
            <a:r>
              <a:rPr lang="en-US" sz="1800" b="1" dirty="0">
                <a:latin typeface="Verdana" panose="020B0604030504040204" pitchFamily="34" charset="0"/>
                <a:ea typeface="Verdana" panose="020B0604030504040204" pitchFamily="34" charset="0"/>
              </a:rPr>
              <a:t>to the LMS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SzPct val="100000"/>
              <a:buBlip>
                <a:blip r:embed="rId5"/>
              </a:buBlip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facilitator will give score to each group and its members as per the scoring instructions and template given in Project Guide.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2" indent="-457200">
              <a:spcBef>
                <a:spcPts val="800"/>
              </a:spcBef>
              <a:spcAft>
                <a:spcPts val="800"/>
              </a:spcAft>
              <a:buSzPct val="100000"/>
              <a:buBlip>
                <a:blip r:embed="rId5"/>
              </a:buBlip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Picture 4" descr="Firecircle Icon Graphic Analytics Large White - Analysis Clipart Png,  Transparent Png , Transparent Png Image - PNGite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7655920" y="1509485"/>
            <a:ext cx="4224977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759506-9EBD-5E48-3861-D6D4129225A2}"/>
              </a:ext>
            </a:extLst>
          </p:cNvPr>
          <p:cNvSpPr/>
          <p:nvPr/>
        </p:nvSpPr>
        <p:spPr>
          <a:xfrm>
            <a:off x="1313919" y="5709944"/>
            <a:ext cx="6342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***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facilitator needs to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score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project-based </a:t>
            </a:r>
            <a:r>
              <a:rPr lang="en-US" sz="16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behavioural</a:t>
            </a:r>
            <a:r>
              <a:rPr lang="en-US" sz="1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components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279825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-1"/>
            <a:ext cx="12190413" cy="68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7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12764</TotalTime>
  <Words>820</Words>
  <Application>Microsoft Office PowerPoint</Application>
  <PresentationFormat>Widescreen</PresentationFormat>
  <Paragraphs>73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1_Office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Anudip</dc:creator>
  <cp:lastModifiedBy>Poulomi Paul</cp:lastModifiedBy>
  <cp:revision>131</cp:revision>
  <dcterms:created xsi:type="dcterms:W3CDTF">2021-12-01T14:00:48Z</dcterms:created>
  <dcterms:modified xsi:type="dcterms:W3CDTF">2023-09-26T09:26:53Z</dcterms:modified>
</cp:coreProperties>
</file>