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80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003366" y="2938375"/>
          <a:ext cx="1562222" cy="45720"/>
        </a:xfrm>
        <a:prstGeom prst="line">
          <a:avLst/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315191" y="1832186"/>
          <a:ext cx="739742" cy="45720"/>
        </a:xfrm>
        <a:prstGeom prst="line">
          <a:avLst/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64022" y="698056"/>
          <a:ext cx="1633092" cy="45720"/>
        </a:xfrm>
        <a:prstGeom prst="line">
          <a:avLst/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16316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96938" y="2758781"/>
          <a:ext cx="2148149" cy="18523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96938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77342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84287" y="146324"/>
          <a:ext cx="1030692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</a:t>
          </a:r>
        </a:p>
      </dsp:txBody>
      <dsp:txXfrm>
        <a:off x="5584287" y="146324"/>
        <a:ext cx="1030692" cy="1006945"/>
      </dsp:txXfrm>
    </dsp:sp>
    <dsp:sp modelId="{1603A9FB-E8BE-4A12-940B-4A7281FB6C9B}">
      <dsp:nvSpPr>
        <dsp:cNvPr id="0" name=""/>
        <dsp:cNvSpPr/>
      </dsp:nvSpPr>
      <dsp:spPr>
        <a:xfrm>
          <a:off x="4094008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100953" y="1321093"/>
          <a:ext cx="1228368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Exploratory analysis</a:t>
          </a:r>
        </a:p>
      </dsp:txBody>
      <dsp:txXfrm>
        <a:off x="5100953" y="1321093"/>
        <a:ext cx="1228368" cy="1006945"/>
      </dsp:txXfrm>
    </dsp:sp>
    <dsp:sp modelId="{4A9742AD-B577-4378-AF83-DC5ECD325381}">
      <dsp:nvSpPr>
        <dsp:cNvPr id="0" name=""/>
        <dsp:cNvSpPr/>
      </dsp:nvSpPr>
      <dsp:spPr>
        <a:xfrm>
          <a:off x="4577342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84287" y="2495863"/>
          <a:ext cx="1096017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Inferential analysis</a:t>
          </a:r>
        </a:p>
      </dsp:txBody>
      <dsp:txXfrm>
        <a:off x="5584287" y="2495863"/>
        <a:ext cx="1096017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7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4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7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707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1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29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52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42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7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5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7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3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5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2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8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3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28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2020-09-04T09:19:27Z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