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CEFA0-7509-4A3D-A42A-163BC17C2C28}" v="129" dt="2025-02-15T14:30:33.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Singh" userId="e55b96d20921d6ed" providerId="LiveId" clId="{742CEFA0-7509-4A3D-A42A-163BC17C2C28}"/>
    <pc:docChg chg="undo redo custSel modSld">
      <pc:chgData name="Saurabh Singh" userId="e55b96d20921d6ed" providerId="LiveId" clId="{742CEFA0-7509-4A3D-A42A-163BC17C2C28}" dt="2025-02-15T14:33:11.316" v="1158" actId="1076"/>
      <pc:docMkLst>
        <pc:docMk/>
      </pc:docMkLst>
      <pc:sldChg chg="modSp mod">
        <pc:chgData name="Saurabh Singh" userId="e55b96d20921d6ed" providerId="LiveId" clId="{742CEFA0-7509-4A3D-A42A-163BC17C2C28}" dt="2025-02-15T14:32:47.127" v="1156" actId="1035"/>
        <pc:sldMkLst>
          <pc:docMk/>
          <pc:sldMk cId="953325580" sldId="256"/>
        </pc:sldMkLst>
        <pc:spChg chg="mod">
          <ac:chgData name="Saurabh Singh" userId="e55b96d20921d6ed" providerId="LiveId" clId="{742CEFA0-7509-4A3D-A42A-163BC17C2C28}" dt="2025-02-15T13:27:12.885" v="80" actId="14100"/>
          <ac:spMkLst>
            <pc:docMk/>
            <pc:sldMk cId="953325580" sldId="256"/>
            <ac:spMk id="2" creationId="{A8A11E26-4C38-41A6-9857-11032CEECD80}"/>
          </ac:spMkLst>
        </pc:spChg>
        <pc:spChg chg="mod">
          <ac:chgData name="Saurabh Singh" userId="e55b96d20921d6ed" providerId="LiveId" clId="{742CEFA0-7509-4A3D-A42A-163BC17C2C28}" dt="2025-02-15T13:31:40.511" v="217" actId="14100"/>
          <ac:spMkLst>
            <pc:docMk/>
            <pc:sldMk cId="953325580" sldId="256"/>
            <ac:spMk id="3" creationId="{00000000-0000-0000-0000-000000000000}"/>
          </ac:spMkLst>
        </pc:spChg>
        <pc:spChg chg="mod">
          <ac:chgData name="Saurabh Singh" userId="e55b96d20921d6ed" providerId="LiveId" clId="{742CEFA0-7509-4A3D-A42A-163BC17C2C28}" dt="2025-02-15T14:32:47.127" v="1156" actId="1035"/>
          <ac:spMkLst>
            <pc:docMk/>
            <pc:sldMk cId="953325580" sldId="256"/>
            <ac:spMk id="4" creationId="{00000000-0000-0000-0000-000000000000}"/>
          </ac:spMkLst>
        </pc:spChg>
      </pc:sldChg>
      <pc:sldChg chg="addSp delSp modSp mod">
        <pc:chgData name="Saurabh Singh" userId="e55b96d20921d6ed" providerId="LiveId" clId="{742CEFA0-7509-4A3D-A42A-163BC17C2C28}" dt="2025-02-15T13:52:53.834" v="717" actId="12"/>
        <pc:sldMkLst>
          <pc:docMk/>
          <pc:sldMk cId="1186421160" sldId="262"/>
        </pc:sldMkLst>
        <pc:spChg chg="del mod">
          <ac:chgData name="Saurabh Singh" userId="e55b96d20921d6ed" providerId="LiveId" clId="{742CEFA0-7509-4A3D-A42A-163BC17C2C28}" dt="2025-02-15T13:36:36.120" v="219"/>
          <ac:spMkLst>
            <pc:docMk/>
            <pc:sldMk cId="1186421160" sldId="262"/>
            <ac:spMk id="2" creationId="{8FEE4A9C-3F57-7DA7-91FD-715C3FB47F93}"/>
          </ac:spMkLst>
        </pc:spChg>
        <pc:spChg chg="add mod">
          <ac:chgData name="Saurabh Singh" userId="e55b96d20921d6ed" providerId="LiveId" clId="{742CEFA0-7509-4A3D-A42A-163BC17C2C28}" dt="2025-02-15T13:52:53.834" v="717" actId="12"/>
          <ac:spMkLst>
            <pc:docMk/>
            <pc:sldMk cId="1186421160" sldId="262"/>
            <ac:spMk id="3" creationId="{B241752B-7280-2CD4-B8BA-4DD2BE12A9E8}"/>
          </ac:spMkLst>
        </pc:spChg>
        <pc:spChg chg="add">
          <ac:chgData name="Saurabh Singh" userId="e55b96d20921d6ed" providerId="LiveId" clId="{742CEFA0-7509-4A3D-A42A-163BC17C2C28}" dt="2025-02-15T13:40:30.566" v="361"/>
          <ac:spMkLst>
            <pc:docMk/>
            <pc:sldMk cId="1186421160" sldId="262"/>
            <ac:spMk id="4" creationId="{EC5386AC-2472-4735-9044-2661D512C0D4}"/>
          </ac:spMkLst>
        </pc:spChg>
        <pc:spChg chg="add del">
          <ac:chgData name="Saurabh Singh" userId="e55b96d20921d6ed" providerId="LiveId" clId="{742CEFA0-7509-4A3D-A42A-163BC17C2C28}" dt="2025-02-15T13:41:12.917" v="494" actId="478"/>
          <ac:spMkLst>
            <pc:docMk/>
            <pc:sldMk cId="1186421160" sldId="262"/>
            <ac:spMk id="6" creationId="{E480E85E-2F15-D838-C4CA-B1B23A78B52C}"/>
          </ac:spMkLst>
        </pc:spChg>
      </pc:sldChg>
      <pc:sldChg chg="modSp mod">
        <pc:chgData name="Saurabh Singh" userId="e55b96d20921d6ed" providerId="LiveId" clId="{742CEFA0-7509-4A3D-A42A-163BC17C2C28}" dt="2025-02-15T14:29:10.027" v="1092" actId="20577"/>
        <pc:sldMkLst>
          <pc:docMk/>
          <pc:sldMk cId="3210358481" sldId="263"/>
        </pc:sldMkLst>
        <pc:spChg chg="mod">
          <ac:chgData name="Saurabh Singh" userId="e55b96d20921d6ed" providerId="LiveId" clId="{742CEFA0-7509-4A3D-A42A-163BC17C2C28}" dt="2025-02-15T14:29:10.027" v="1092" actId="20577"/>
          <ac:spMkLst>
            <pc:docMk/>
            <pc:sldMk cId="3210358481" sldId="263"/>
            <ac:spMk id="2" creationId="{E041FD9D-DF07-9C37-1E61-1D920E0EF1D4}"/>
          </ac:spMkLst>
        </pc:spChg>
      </pc:sldChg>
      <pc:sldChg chg="modSp mod">
        <pc:chgData name="Saurabh Singh" userId="e55b96d20921d6ed" providerId="LiveId" clId="{742CEFA0-7509-4A3D-A42A-163BC17C2C28}" dt="2025-02-15T14:29:37.346" v="1093" actId="2710"/>
        <pc:sldMkLst>
          <pc:docMk/>
          <pc:sldMk cId="3202024527" sldId="265"/>
        </pc:sldMkLst>
        <pc:spChg chg="mod">
          <ac:chgData name="Saurabh Singh" userId="e55b96d20921d6ed" providerId="LiveId" clId="{742CEFA0-7509-4A3D-A42A-163BC17C2C28}" dt="2025-02-15T14:29:37.346" v="1093" actId="2710"/>
          <ac:spMkLst>
            <pc:docMk/>
            <pc:sldMk cId="3202024527" sldId="265"/>
            <ac:spMk id="2" creationId="{C4FFAF3C-BA60-9181-132C-C36C403AAEA7}"/>
          </ac:spMkLst>
        </pc:spChg>
      </pc:sldChg>
      <pc:sldChg chg="modSp mod">
        <pc:chgData name="Saurabh Singh" userId="e55b96d20921d6ed" providerId="LiveId" clId="{742CEFA0-7509-4A3D-A42A-163BC17C2C28}" dt="2025-02-15T14:33:11.316" v="1158" actId="1076"/>
        <pc:sldMkLst>
          <pc:docMk/>
          <pc:sldMk cId="2900153716" sldId="2146847054"/>
        </pc:sldMkLst>
        <pc:spChg chg="mod">
          <ac:chgData name="Saurabh Singh" userId="e55b96d20921d6ed" providerId="LiveId" clId="{742CEFA0-7509-4A3D-A42A-163BC17C2C28}" dt="2025-02-15T14:33:05.751" v="1157" actId="1076"/>
          <ac:spMkLst>
            <pc:docMk/>
            <pc:sldMk cId="2900153716" sldId="2146847054"/>
            <ac:spMk id="2" creationId="{49FFEB4C-F209-4AE7-AA2B-B3C26CE2C51D}"/>
          </ac:spMkLst>
        </pc:spChg>
        <pc:spChg chg="mod">
          <ac:chgData name="Saurabh Singh" userId="e55b96d20921d6ed" providerId="LiveId" clId="{742CEFA0-7509-4A3D-A42A-163BC17C2C28}" dt="2025-02-15T14:33:11.316" v="1158" actId="1076"/>
          <ac:spMkLst>
            <pc:docMk/>
            <pc:sldMk cId="2900153716" sldId="2146847054"/>
            <ac:spMk id="3" creationId="{B2678641-EEA3-4EC4-BF39-4075B0C120E8}"/>
          </ac:spMkLst>
        </pc:spChg>
      </pc:sldChg>
      <pc:sldChg chg="addSp delSp modSp mod">
        <pc:chgData name="Saurabh Singh" userId="e55b96d20921d6ed" providerId="LiveId" clId="{742CEFA0-7509-4A3D-A42A-163BC17C2C28}" dt="2025-02-15T14:31:39.161" v="1113" actId="113"/>
        <pc:sldMkLst>
          <pc:docMk/>
          <pc:sldMk cId="614882681" sldId="2146847055"/>
        </pc:sldMkLst>
        <pc:spChg chg="add mod">
          <ac:chgData name="Saurabh Singh" userId="e55b96d20921d6ed" providerId="LiveId" clId="{742CEFA0-7509-4A3D-A42A-163BC17C2C28}" dt="2025-02-15T14:31:39.161" v="1113" actId="113"/>
          <ac:spMkLst>
            <pc:docMk/>
            <pc:sldMk cId="614882681" sldId="2146847055"/>
            <ac:spMk id="2" creationId="{1B3341B6-675F-88A2-C5CD-2B328887A7B1}"/>
          </ac:spMkLst>
        </pc:spChg>
        <pc:spChg chg="del mod">
          <ac:chgData name="Saurabh Singh" userId="e55b96d20921d6ed" providerId="LiveId" clId="{742CEFA0-7509-4A3D-A42A-163BC17C2C28}" dt="2025-02-15T13:56:43.688" v="890"/>
          <ac:spMkLst>
            <pc:docMk/>
            <pc:sldMk cId="614882681" sldId="2146847055"/>
            <ac:spMk id="3" creationId="{A6638FD1-D00E-E75B-705C-564F06D93D7B}"/>
          </ac:spMkLst>
        </pc:spChg>
      </pc:sldChg>
      <pc:sldChg chg="addSp delSp modSp mod">
        <pc:chgData name="Saurabh Singh" userId="e55b96d20921d6ed" providerId="LiveId" clId="{742CEFA0-7509-4A3D-A42A-163BC17C2C28}" dt="2025-02-15T14:29:55.625" v="1095" actId="1076"/>
        <pc:sldMkLst>
          <pc:docMk/>
          <pc:sldMk cId="3819043843" sldId="2146847057"/>
        </pc:sldMkLst>
        <pc:spChg chg="del mod">
          <ac:chgData name="Saurabh Singh" userId="e55b96d20921d6ed" providerId="LiveId" clId="{742CEFA0-7509-4A3D-A42A-163BC17C2C28}" dt="2025-02-15T13:53:30.845" v="740"/>
          <ac:spMkLst>
            <pc:docMk/>
            <pc:sldMk cId="3819043843" sldId="2146847057"/>
            <ac:spMk id="3" creationId="{AB679E23-F86A-AFA9-FE9C-7F5A518E8198}"/>
          </ac:spMkLst>
        </pc:spChg>
        <pc:spChg chg="add mod">
          <ac:chgData name="Saurabh Singh" userId="e55b96d20921d6ed" providerId="LiveId" clId="{742CEFA0-7509-4A3D-A42A-163BC17C2C28}" dt="2025-02-15T14:29:55.625" v="1095" actId="1076"/>
          <ac:spMkLst>
            <pc:docMk/>
            <pc:sldMk cId="3819043843" sldId="2146847057"/>
            <ac:spMk id="4" creationId="{AB349E64-8B18-2C39-82E3-C2FB85FB677F}"/>
          </ac:spMkLst>
        </pc:spChg>
      </pc:sldChg>
      <pc:sldChg chg="addSp delSp modSp mod">
        <pc:chgData name="Saurabh Singh" userId="e55b96d20921d6ed" providerId="LiveId" clId="{742CEFA0-7509-4A3D-A42A-163BC17C2C28}" dt="2025-02-15T14:23:06.211" v="981" actId="1038"/>
        <pc:sldMkLst>
          <pc:docMk/>
          <pc:sldMk cId="2083715239" sldId="2146847060"/>
        </pc:sldMkLst>
        <pc:spChg chg="del mod">
          <ac:chgData name="Saurabh Singh" userId="e55b96d20921d6ed" providerId="LiveId" clId="{742CEFA0-7509-4A3D-A42A-163BC17C2C28}" dt="2025-02-15T14:21:47.214" v="928"/>
          <ac:spMkLst>
            <pc:docMk/>
            <pc:sldMk cId="2083715239" sldId="2146847060"/>
            <ac:spMk id="3" creationId="{805D7125-AC62-752D-6E68-9EB88BCC631C}"/>
          </ac:spMkLst>
        </pc:spChg>
        <pc:picChg chg="add mod">
          <ac:chgData name="Saurabh Singh" userId="e55b96d20921d6ed" providerId="LiveId" clId="{742CEFA0-7509-4A3D-A42A-163BC17C2C28}" dt="2025-02-15T14:22:58.110" v="960" actId="14100"/>
          <ac:picMkLst>
            <pc:docMk/>
            <pc:sldMk cId="2083715239" sldId="2146847060"/>
            <ac:picMk id="5" creationId="{3BF0C87A-C6C8-43CB-89DD-668D61CF3914}"/>
          </ac:picMkLst>
        </pc:picChg>
        <pc:picChg chg="add mod">
          <ac:chgData name="Saurabh Singh" userId="e55b96d20921d6ed" providerId="LiveId" clId="{742CEFA0-7509-4A3D-A42A-163BC17C2C28}" dt="2025-02-15T14:23:06.211" v="981" actId="1038"/>
          <ac:picMkLst>
            <pc:docMk/>
            <pc:sldMk cId="2083715239" sldId="2146847060"/>
            <ac:picMk id="7" creationId="{494D4CB6-0514-BED9-B855-8942A16EEE67}"/>
          </ac:picMkLst>
        </pc:picChg>
        <pc:picChg chg="add mod">
          <ac:chgData name="Saurabh Singh" userId="e55b96d20921d6ed" providerId="LiveId" clId="{742CEFA0-7509-4A3D-A42A-163BC17C2C28}" dt="2025-02-15T14:22:54.416" v="959" actId="14100"/>
          <ac:picMkLst>
            <pc:docMk/>
            <pc:sldMk cId="2083715239" sldId="2146847060"/>
            <ac:picMk id="9" creationId="{C0FFAD84-D5D9-7285-138E-E9222C989FF7}"/>
          </ac:picMkLst>
        </pc:picChg>
      </pc:sldChg>
      <pc:sldChg chg="modSp mod">
        <pc:chgData name="Saurabh Singh" userId="e55b96d20921d6ed" providerId="LiveId" clId="{742CEFA0-7509-4A3D-A42A-163BC17C2C28}" dt="2025-02-15T14:27:21.460" v="1067" actId="1076"/>
        <pc:sldMkLst>
          <pc:docMk/>
          <pc:sldMk cId="2230664768" sldId="2146847061"/>
        </pc:sldMkLst>
        <pc:spChg chg="mod">
          <ac:chgData name="Saurabh Singh" userId="e55b96d20921d6ed" providerId="LiveId" clId="{742CEFA0-7509-4A3D-A42A-163BC17C2C28}" dt="2025-02-15T14:27:21.460" v="1067" actId="1076"/>
          <ac:spMkLst>
            <pc:docMk/>
            <pc:sldMk cId="2230664768" sldId="2146847061"/>
            <ac:spMk id="3" creationId="{51A299DD-46FA-7866-41D8-C1BFCC2F69DD}"/>
          </ac:spMkLst>
        </pc:spChg>
      </pc:sldChg>
      <pc:sldChg chg="addSp delSp modSp mod">
        <pc:chgData name="Saurabh Singh" userId="e55b96d20921d6ed" providerId="LiveId" clId="{742CEFA0-7509-4A3D-A42A-163BC17C2C28}" dt="2025-02-15T14:30:33.607" v="1098" actId="1036"/>
        <pc:sldMkLst>
          <pc:docMk/>
          <pc:sldMk cId="4233882376" sldId="2146847062"/>
        </pc:sldMkLst>
        <pc:spChg chg="del mod">
          <ac:chgData name="Saurabh Singh" userId="e55b96d20921d6ed" providerId="LiveId" clId="{742CEFA0-7509-4A3D-A42A-163BC17C2C28}" dt="2025-02-15T13:55:06.314" v="845"/>
          <ac:spMkLst>
            <pc:docMk/>
            <pc:sldMk cId="4233882376" sldId="2146847062"/>
            <ac:spMk id="3" creationId="{D4974547-DF1B-77BB-E545-9344EDB9AD3F}"/>
          </ac:spMkLst>
        </pc:spChg>
        <pc:spChg chg="add mod">
          <ac:chgData name="Saurabh Singh" userId="e55b96d20921d6ed" providerId="LiveId" clId="{742CEFA0-7509-4A3D-A42A-163BC17C2C28}" dt="2025-02-15T14:30:33.607" v="1098" actId="1036"/>
          <ac:spMkLst>
            <pc:docMk/>
            <pc:sldMk cId="4233882376" sldId="2146847062"/>
            <ac:spMk id="4" creationId="{A144F89B-64DC-2CB5-EDFE-427258E541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71947" y="1821635"/>
            <a:ext cx="11297265"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0" y="1034321"/>
            <a:ext cx="1219200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81315" y="3927604"/>
            <a:ext cx="873560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Saurabh Singh</a:t>
            </a:r>
          </a:p>
          <a:p>
            <a:r>
              <a:rPr lang="en-US" sz="2000" b="1" dirty="0">
                <a:solidFill>
                  <a:schemeClr val="accent1">
                    <a:lumMod val="75000"/>
                  </a:schemeClr>
                </a:solidFill>
                <a:latin typeface="Arial"/>
                <a:cs typeface="Arial"/>
              </a:rPr>
              <a:t>College Name &amp; Department : Rameshwaram Institute of Technology and Management (Computer Science &amp; Engineering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B3341B6-675F-88A2-C5CD-2B328887A7B1}"/>
              </a:ext>
            </a:extLst>
          </p:cNvPr>
          <p:cNvSpPr>
            <a:spLocks noGrp="1" noChangeArrowheads="1"/>
          </p:cNvSpPr>
          <p:nvPr>
            <p:ph idx="1"/>
          </p:nvPr>
        </p:nvSpPr>
        <p:spPr bwMode="auto">
          <a:xfrm>
            <a:off x="443544" y="1547917"/>
            <a:ext cx="1174845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Expanding steganography to audio, video, and document files for broader applications.</a:t>
            </a:r>
          </a:p>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AI-Based Detection Resistance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Implementing machine learning algorithms to enhance security against steganalysis (detection techniques).</a:t>
            </a:r>
          </a:p>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Increased Data Capacity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Optimizing algorithms to store more data while maintaining image quality and avoiding suspicion.</a:t>
            </a:r>
          </a:p>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Cloud &amp; Network Security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Using steganography for secure cloud storage and data transmission over networks to prevent cyber threats.</a:t>
            </a:r>
          </a:p>
          <a:p>
            <a:pPr marL="0" marR="0" lvl="0" indent="0" algn="l" defTabSz="914400" rtl="0" eaLnBrk="0" fontAlgn="base" latinLnBrk="0" hangingPunct="0">
              <a:lnSpc>
                <a:spcPct val="100000"/>
              </a:lnSpc>
              <a:spcBef>
                <a:spcPct val="0"/>
              </a:spcBef>
              <a:spcAft>
                <a:spcPct val="0"/>
              </a:spcAft>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Real-Time Encryption &amp; Hiding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Developing a real-time tool for secure communication using instant image processing and data embedding.</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41418" y="204507"/>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41418" y="1467314"/>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B241752B-7280-2CD4-B8BA-4DD2BE12A9E8}"/>
              </a:ext>
            </a:extLst>
          </p:cNvPr>
          <p:cNvSpPr>
            <a:spLocks noGrp="1" noChangeArrowheads="1"/>
          </p:cNvSpPr>
          <p:nvPr>
            <p:ph idx="1"/>
          </p:nvPr>
        </p:nvSpPr>
        <p:spPr bwMode="auto">
          <a:xfrm>
            <a:off x="522201" y="1419357"/>
            <a:ext cx="1025395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SzTx/>
              <a:buNone/>
            </a:pPr>
            <a:r>
              <a:rPr lang="en-US" sz="2000" dirty="0"/>
              <a:t>With the rise in cyber threats, ensuring the secure communication of sensitive information has become a critical necessity. Traditional encryption methods, while effective, can often be detected, making encrypted data a target for cybercriminals. In contrast, steganography offers a more discreet approach by embedding data within images, making it nearly impossible to identify hidden messages. This project aims to implement a robust method of concealing data within images without introducing noticeable changes, thereby enhancing security and confidentiality. In today's digital world, cybercrimes are occurring at an alarming rate, often going unnoticed. Many individuals remain unaware of the vulnerabilities that exist, making them susceptible to potential attacks. Raising awareness about these threats and adopting advanced security measures such as steganography is essential to safeguarding sensitive data and preventing unauthorized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22553"/>
            <a:ext cx="11613485" cy="1981026"/>
          </a:xfrm>
        </p:spPr>
        <p:txBody>
          <a:bodyPr vert="horz" lIns="91440" tIns="45720" rIns="91440" bIns="45720" rtlCol="0" anchor="ctr">
            <a:noAutofit/>
          </a:bodyPr>
          <a:lstStyle/>
          <a:p>
            <a:pPr marL="0" indent="0">
              <a:buNone/>
            </a:pPr>
            <a:endParaRPr lang="en-IN" sz="1800" dirty="0">
              <a:solidFill>
                <a:schemeClr val="tx1"/>
              </a:solidFill>
              <a:latin typeface="Google Sans"/>
            </a:endParaRPr>
          </a:p>
          <a:p>
            <a:r>
              <a:rPr lang="en-IN" sz="1800" dirty="0">
                <a:solidFill>
                  <a:schemeClr val="tx1"/>
                </a:solidFill>
                <a:latin typeface="Google Sans"/>
              </a:rPr>
              <a:t>cv</a:t>
            </a:r>
            <a:r>
              <a:rPr lang="en-IN" sz="1800" b="0" i="0" dirty="0">
                <a:solidFill>
                  <a:schemeClr val="tx1"/>
                </a:solidFill>
                <a:effectLst/>
                <a:latin typeface="Google Sans"/>
              </a:rPr>
              <a:t>2.</a:t>
            </a:r>
            <a:endParaRPr lang="en-IN" sz="1800" dirty="0">
              <a:solidFill>
                <a:schemeClr val="tx1"/>
              </a:solidFill>
            </a:endParaRPr>
          </a:p>
          <a:p>
            <a:r>
              <a:rPr lang="en-IN" sz="1800" dirty="0"/>
              <a:t>os</a:t>
            </a:r>
          </a:p>
          <a:p>
            <a:r>
              <a:rPr lang="en-IN" sz="1800" dirty="0"/>
              <a:t>string </a:t>
            </a:r>
          </a:p>
          <a:p>
            <a:r>
              <a:rPr lang="en-IN" sz="1800" dirty="0"/>
              <a:t>python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0" y="1209573"/>
            <a:ext cx="11029615" cy="2219427"/>
          </a:xfrm>
        </p:spPr>
        <p:txBody>
          <a:bodyPr>
            <a:normAutofit/>
          </a:bodyPr>
          <a:lstStyle/>
          <a:p>
            <a:pPr>
              <a:lnSpc>
                <a:spcPct val="100000"/>
              </a:lnSpc>
              <a:buFont typeface="Arial" panose="020B0604020202020204" pitchFamily="34" charset="0"/>
              <a:buChar char="•"/>
            </a:pPr>
            <a:endParaRPr lang="en-US" sz="1800" dirty="0"/>
          </a:p>
          <a:p>
            <a:pPr marL="742950" lvl="1" indent="-285750">
              <a:buFont typeface="Arial" panose="020B0604020202020204" pitchFamily="34" charset="0"/>
              <a:buChar char="•"/>
            </a:pPr>
            <a:r>
              <a:rPr lang="en-US" sz="1800" b="1" dirty="0">
                <a:solidFill>
                  <a:schemeClr val="tx1"/>
                </a:solidFill>
              </a:rPr>
              <a:t>High security:</a:t>
            </a:r>
            <a:r>
              <a:rPr lang="en-US" sz="1800" dirty="0">
                <a:solidFill>
                  <a:schemeClr val="tx1"/>
                </a:solidFill>
              </a:rPr>
              <a:t> Data is encrypted before embedding.</a:t>
            </a:r>
          </a:p>
          <a:p>
            <a:pPr marL="742950" lvl="1" indent="-285750">
              <a:buFont typeface="Arial" panose="020B0604020202020204" pitchFamily="34" charset="0"/>
              <a:buChar char="•"/>
            </a:pPr>
            <a:r>
              <a:rPr lang="en-US" sz="1800" b="1" dirty="0">
                <a:solidFill>
                  <a:schemeClr val="tx1"/>
                </a:solidFill>
              </a:rPr>
              <a:t>Low distortion:</a:t>
            </a:r>
            <a:r>
              <a:rPr lang="en-US" sz="1800" dirty="0">
                <a:solidFill>
                  <a:schemeClr val="tx1"/>
                </a:solidFill>
              </a:rPr>
              <a:t> Hidden data does not affect image quality.</a:t>
            </a:r>
          </a:p>
          <a:p>
            <a:pPr marL="742950" lvl="1" indent="-285750">
              <a:buFont typeface="Arial" panose="020B0604020202020204" pitchFamily="34" charset="0"/>
              <a:buChar char="•"/>
            </a:pPr>
            <a:r>
              <a:rPr lang="en-US" sz="1800" b="1" dirty="0">
                <a:solidFill>
                  <a:schemeClr val="tx1"/>
                </a:solidFill>
              </a:rPr>
              <a:t>User-friendly:</a:t>
            </a:r>
            <a:r>
              <a:rPr lang="en-US" sz="1800" dirty="0">
                <a:solidFill>
                  <a:schemeClr val="tx1"/>
                </a:solidFill>
              </a:rPr>
              <a:t> Simple interface for encoding and decoding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AB349E64-8B18-2C39-82E3-C2FB85FB677F}"/>
              </a:ext>
            </a:extLst>
          </p:cNvPr>
          <p:cNvSpPr>
            <a:spLocks noGrp="1" noChangeArrowheads="1"/>
          </p:cNvSpPr>
          <p:nvPr>
            <p:ph idx="1"/>
          </p:nvPr>
        </p:nvSpPr>
        <p:spPr bwMode="auto">
          <a:xfrm>
            <a:off x="581192" y="1232452"/>
            <a:ext cx="5354030" cy="156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Government agencies (secure communication).</a:t>
            </a: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Journalists &amp; activists (anonymous messaging).</a:t>
            </a:r>
          </a:p>
          <a:p>
            <a:pPr defTabSz="914400" eaLnBrk="0" fontAlgn="base" hangingPunct="0">
              <a:lnSpc>
                <a:spcPct val="150000"/>
              </a:lnSpc>
              <a:spcBef>
                <a:spcPct val="0"/>
              </a:spcBef>
              <a:spcAft>
                <a:spcPct val="0"/>
              </a:spcAft>
              <a:buSzTx/>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Arial" panose="020B0604020202020204" pitchFamily="34" charset="0"/>
              </a:rPr>
              <a:t>Businesses (hiding confidential data)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BF0C87A-C6C8-43CB-89DD-668D61CF3914}"/>
              </a:ext>
            </a:extLst>
          </p:cNvPr>
          <p:cNvPicPr>
            <a:picLocks noGrp="1" noChangeAspect="1"/>
          </p:cNvPicPr>
          <p:nvPr>
            <p:ph idx="1"/>
          </p:nvPr>
        </p:nvPicPr>
        <p:blipFill>
          <a:blip r:embed="rId2"/>
          <a:stretch>
            <a:fillRect/>
          </a:stretch>
        </p:blipFill>
        <p:spPr>
          <a:xfrm>
            <a:off x="6656439" y="3991898"/>
            <a:ext cx="3506944" cy="2622548"/>
          </a:xfrm>
        </p:spPr>
      </p:pic>
      <p:pic>
        <p:nvPicPr>
          <p:cNvPr id="7" name="Picture 6">
            <a:extLst>
              <a:ext uri="{FF2B5EF4-FFF2-40B4-BE49-F238E27FC236}">
                <a16:creationId xmlns:a16="http://schemas.microsoft.com/office/drawing/2014/main" id="{494D4CB6-0514-BED9-B855-8942A16EEE67}"/>
              </a:ext>
            </a:extLst>
          </p:cNvPr>
          <p:cNvPicPr>
            <a:picLocks noChangeAspect="1"/>
          </p:cNvPicPr>
          <p:nvPr/>
        </p:nvPicPr>
        <p:blipFill>
          <a:blip r:embed="rId3"/>
          <a:stretch>
            <a:fillRect/>
          </a:stretch>
        </p:blipFill>
        <p:spPr>
          <a:xfrm>
            <a:off x="521173" y="1327356"/>
            <a:ext cx="4227807" cy="5412011"/>
          </a:xfrm>
          <a:prstGeom prst="rect">
            <a:avLst/>
          </a:prstGeom>
        </p:spPr>
      </p:pic>
      <p:pic>
        <p:nvPicPr>
          <p:cNvPr id="9" name="Picture 8">
            <a:extLst>
              <a:ext uri="{FF2B5EF4-FFF2-40B4-BE49-F238E27FC236}">
                <a16:creationId xmlns:a16="http://schemas.microsoft.com/office/drawing/2014/main" id="{C0FFAD84-D5D9-7285-138E-E9222C989FF7}"/>
              </a:ext>
            </a:extLst>
          </p:cNvPr>
          <p:cNvPicPr>
            <a:picLocks noChangeAspect="1"/>
          </p:cNvPicPr>
          <p:nvPr/>
        </p:nvPicPr>
        <p:blipFill>
          <a:blip r:embed="rId4"/>
          <a:stretch>
            <a:fillRect/>
          </a:stretch>
        </p:blipFill>
        <p:spPr>
          <a:xfrm>
            <a:off x="5109504" y="702156"/>
            <a:ext cx="5269808" cy="31619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A144F89B-64DC-2CB5-EDFE-427258E5419B}"/>
              </a:ext>
            </a:extLst>
          </p:cNvPr>
          <p:cNvSpPr>
            <a:spLocks noGrp="1" noChangeArrowheads="1"/>
          </p:cNvSpPr>
          <p:nvPr>
            <p:ph idx="1"/>
          </p:nvPr>
        </p:nvSpPr>
        <p:spPr bwMode="auto">
          <a:xfrm>
            <a:off x="581192" y="1337542"/>
            <a:ext cx="76751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provides a </a:t>
            </a:r>
            <a:r>
              <a:rPr kumimoji="0" lang="en-US" altLang="en-US" sz="1800" i="0" u="none" strike="noStrike" cap="none" normalizeH="0" baseline="0" dirty="0">
                <a:ln>
                  <a:noFill/>
                </a:ln>
                <a:solidFill>
                  <a:schemeClr val="tx1"/>
                </a:solidFill>
                <a:effectLst/>
                <a:latin typeface="Arial" panose="020B0604020202020204" pitchFamily="34" charset="0"/>
              </a:rPr>
              <a:t>secure, hidden </a:t>
            </a:r>
            <a:r>
              <a:rPr kumimoji="0" lang="en-US" altLang="en-US" sz="1800" b="0" i="0" u="none" strike="noStrike" cap="none" normalizeH="0" baseline="0" dirty="0">
                <a:ln>
                  <a:noFill/>
                </a:ln>
                <a:solidFill>
                  <a:schemeClr val="tx1"/>
                </a:solidFill>
                <a:effectLst/>
                <a:latin typeface="Arial" panose="020B0604020202020204" pitchFamily="34" charset="0"/>
              </a:rPr>
              <a:t>way to send information.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hides &amp; retrieves data without quality loss.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Future improvements can increase capacity &amp; resistance to detection.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1" y="1514167"/>
            <a:ext cx="11029615" cy="685595"/>
          </a:xfrm>
        </p:spPr>
        <p:txBody>
          <a:bodyPr/>
          <a:lstStyle/>
          <a:p>
            <a:pPr marL="0" indent="0">
              <a:buNone/>
            </a:pPr>
            <a:r>
              <a:rPr lang="en-IN" dirty="0"/>
              <a:t>https://github.com/saurabh1723singh/Secure-data-hiding-in-images-using-steganography.git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406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Saurabh Singh</cp:lastModifiedBy>
  <cp:revision>27</cp:revision>
  <dcterms:created xsi:type="dcterms:W3CDTF">2021-05-26T16:50:10Z</dcterms:created>
  <dcterms:modified xsi:type="dcterms:W3CDTF">2025-02-21T14:20:57Z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