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2CEFA0-7509-4A3D-A42A-163BC17C2C28}" v="129" dt="2025-02-15T14:30:33.6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urabh Singh" userId="e55b96d20921d6ed" providerId="LiveId" clId="{742CEFA0-7509-4A3D-A42A-163BC17C2C28}"/>
    <pc:docChg chg="undo redo custSel modSld">
      <pc:chgData name="Saurabh Singh" userId="e55b96d20921d6ed" providerId="LiveId" clId="{742CEFA0-7509-4A3D-A42A-163BC17C2C28}" dt="2025-02-15T14:33:11.316" v="1158" actId="1076"/>
      <pc:docMkLst>
        <pc:docMk/>
      </pc:docMkLst>
      <pc:sldChg chg="modSp mod">
        <pc:chgData name="Saurabh Singh" userId="e55b96d20921d6ed" providerId="LiveId" clId="{742CEFA0-7509-4A3D-A42A-163BC17C2C28}" dt="2025-02-15T14:32:47.127" v="1156" actId="1035"/>
        <pc:sldMkLst>
          <pc:docMk/>
          <pc:sldMk cId="953325580" sldId="256"/>
        </pc:sldMkLst>
        <pc:spChg chg="mod">
          <ac:chgData name="Saurabh Singh" userId="e55b96d20921d6ed" providerId="LiveId" clId="{742CEFA0-7509-4A3D-A42A-163BC17C2C28}" dt="2025-02-15T13:27:12.885" v="80" actId="14100"/>
          <ac:spMkLst>
            <pc:docMk/>
            <pc:sldMk cId="953325580" sldId="256"/>
            <ac:spMk id="2" creationId="{A8A11E26-4C38-41A6-9857-11032CEECD80}"/>
          </ac:spMkLst>
        </pc:spChg>
        <pc:spChg chg="mod">
          <ac:chgData name="Saurabh Singh" userId="e55b96d20921d6ed" providerId="LiveId" clId="{742CEFA0-7509-4A3D-A42A-163BC17C2C28}" dt="2025-02-15T13:31:40.511" v="217" actId="14100"/>
          <ac:spMkLst>
            <pc:docMk/>
            <pc:sldMk cId="953325580" sldId="256"/>
            <ac:spMk id="3" creationId="{00000000-0000-0000-0000-000000000000}"/>
          </ac:spMkLst>
        </pc:spChg>
        <pc:spChg chg="mod">
          <ac:chgData name="Saurabh Singh" userId="e55b96d20921d6ed" providerId="LiveId" clId="{742CEFA0-7509-4A3D-A42A-163BC17C2C28}" dt="2025-02-15T14:32:47.127" v="1156" actId="1035"/>
          <ac:spMkLst>
            <pc:docMk/>
            <pc:sldMk cId="953325580" sldId="256"/>
            <ac:spMk id="4" creationId="{00000000-0000-0000-0000-000000000000}"/>
          </ac:spMkLst>
        </pc:spChg>
      </pc:sldChg>
      <pc:sldChg chg="addSp delSp modSp mod">
        <pc:chgData name="Saurabh Singh" userId="e55b96d20921d6ed" providerId="LiveId" clId="{742CEFA0-7509-4A3D-A42A-163BC17C2C28}" dt="2025-02-15T13:52:53.834" v="717" actId="12"/>
        <pc:sldMkLst>
          <pc:docMk/>
          <pc:sldMk cId="1186421160" sldId="262"/>
        </pc:sldMkLst>
        <pc:spChg chg="del mod">
          <ac:chgData name="Saurabh Singh" userId="e55b96d20921d6ed" providerId="LiveId" clId="{742CEFA0-7509-4A3D-A42A-163BC17C2C28}" dt="2025-02-15T13:36:36.120" v="219"/>
          <ac:spMkLst>
            <pc:docMk/>
            <pc:sldMk cId="1186421160" sldId="262"/>
            <ac:spMk id="2" creationId="{8FEE4A9C-3F57-7DA7-91FD-715C3FB47F93}"/>
          </ac:spMkLst>
        </pc:spChg>
        <pc:spChg chg="add mod">
          <ac:chgData name="Saurabh Singh" userId="e55b96d20921d6ed" providerId="LiveId" clId="{742CEFA0-7509-4A3D-A42A-163BC17C2C28}" dt="2025-02-15T13:52:53.834" v="717" actId="12"/>
          <ac:spMkLst>
            <pc:docMk/>
            <pc:sldMk cId="1186421160" sldId="262"/>
            <ac:spMk id="3" creationId="{B241752B-7280-2CD4-B8BA-4DD2BE12A9E8}"/>
          </ac:spMkLst>
        </pc:spChg>
        <pc:spChg chg="add">
          <ac:chgData name="Saurabh Singh" userId="e55b96d20921d6ed" providerId="LiveId" clId="{742CEFA0-7509-4A3D-A42A-163BC17C2C28}" dt="2025-02-15T13:40:30.566" v="361"/>
          <ac:spMkLst>
            <pc:docMk/>
            <pc:sldMk cId="1186421160" sldId="262"/>
            <ac:spMk id="4" creationId="{EC5386AC-2472-4735-9044-2661D512C0D4}"/>
          </ac:spMkLst>
        </pc:spChg>
        <pc:spChg chg="add del">
          <ac:chgData name="Saurabh Singh" userId="e55b96d20921d6ed" providerId="LiveId" clId="{742CEFA0-7509-4A3D-A42A-163BC17C2C28}" dt="2025-02-15T13:41:12.917" v="494" actId="478"/>
          <ac:spMkLst>
            <pc:docMk/>
            <pc:sldMk cId="1186421160" sldId="262"/>
            <ac:spMk id="6" creationId="{E480E85E-2F15-D838-C4CA-B1B23A78B52C}"/>
          </ac:spMkLst>
        </pc:spChg>
      </pc:sldChg>
      <pc:sldChg chg="modSp mod">
        <pc:chgData name="Saurabh Singh" userId="e55b96d20921d6ed" providerId="LiveId" clId="{742CEFA0-7509-4A3D-A42A-163BC17C2C28}" dt="2025-02-15T14:29:10.027" v="1092" actId="20577"/>
        <pc:sldMkLst>
          <pc:docMk/>
          <pc:sldMk cId="3210358481" sldId="263"/>
        </pc:sldMkLst>
        <pc:spChg chg="mod">
          <ac:chgData name="Saurabh Singh" userId="e55b96d20921d6ed" providerId="LiveId" clId="{742CEFA0-7509-4A3D-A42A-163BC17C2C28}" dt="2025-02-15T14:29:10.027" v="1092" actId="20577"/>
          <ac:spMkLst>
            <pc:docMk/>
            <pc:sldMk cId="3210358481" sldId="263"/>
            <ac:spMk id="2" creationId="{E041FD9D-DF07-9C37-1E61-1D920E0EF1D4}"/>
          </ac:spMkLst>
        </pc:spChg>
      </pc:sldChg>
      <pc:sldChg chg="modSp mod">
        <pc:chgData name="Saurabh Singh" userId="e55b96d20921d6ed" providerId="LiveId" clId="{742CEFA0-7509-4A3D-A42A-163BC17C2C28}" dt="2025-02-15T14:29:37.346" v="1093" actId="2710"/>
        <pc:sldMkLst>
          <pc:docMk/>
          <pc:sldMk cId="3202024527" sldId="265"/>
        </pc:sldMkLst>
        <pc:spChg chg="mod">
          <ac:chgData name="Saurabh Singh" userId="e55b96d20921d6ed" providerId="LiveId" clId="{742CEFA0-7509-4A3D-A42A-163BC17C2C28}" dt="2025-02-15T14:29:37.346" v="1093" actId="2710"/>
          <ac:spMkLst>
            <pc:docMk/>
            <pc:sldMk cId="3202024527" sldId="265"/>
            <ac:spMk id="2" creationId="{C4FFAF3C-BA60-9181-132C-C36C403AAEA7}"/>
          </ac:spMkLst>
        </pc:spChg>
      </pc:sldChg>
      <pc:sldChg chg="modSp mod">
        <pc:chgData name="Saurabh Singh" userId="e55b96d20921d6ed" providerId="LiveId" clId="{742CEFA0-7509-4A3D-A42A-163BC17C2C28}" dt="2025-02-15T14:33:11.316" v="1158" actId="1076"/>
        <pc:sldMkLst>
          <pc:docMk/>
          <pc:sldMk cId="2900153716" sldId="2146847054"/>
        </pc:sldMkLst>
        <pc:spChg chg="mod">
          <ac:chgData name="Saurabh Singh" userId="e55b96d20921d6ed" providerId="LiveId" clId="{742CEFA0-7509-4A3D-A42A-163BC17C2C28}" dt="2025-02-15T14:33:05.751" v="1157" actId="1076"/>
          <ac:spMkLst>
            <pc:docMk/>
            <pc:sldMk cId="2900153716" sldId="2146847054"/>
            <ac:spMk id="2" creationId="{49FFEB4C-F209-4AE7-AA2B-B3C26CE2C51D}"/>
          </ac:spMkLst>
        </pc:spChg>
        <pc:spChg chg="mod">
          <ac:chgData name="Saurabh Singh" userId="e55b96d20921d6ed" providerId="LiveId" clId="{742CEFA0-7509-4A3D-A42A-163BC17C2C28}" dt="2025-02-15T14:33:11.316" v="1158" actId="1076"/>
          <ac:spMkLst>
            <pc:docMk/>
            <pc:sldMk cId="2900153716" sldId="2146847054"/>
            <ac:spMk id="3" creationId="{B2678641-EEA3-4EC4-BF39-4075B0C120E8}"/>
          </ac:spMkLst>
        </pc:spChg>
      </pc:sldChg>
      <pc:sldChg chg="addSp delSp modSp mod">
        <pc:chgData name="Saurabh Singh" userId="e55b96d20921d6ed" providerId="LiveId" clId="{742CEFA0-7509-4A3D-A42A-163BC17C2C28}" dt="2025-02-15T14:31:39.161" v="1113" actId="113"/>
        <pc:sldMkLst>
          <pc:docMk/>
          <pc:sldMk cId="614882681" sldId="2146847055"/>
        </pc:sldMkLst>
        <pc:spChg chg="add mod">
          <ac:chgData name="Saurabh Singh" userId="e55b96d20921d6ed" providerId="LiveId" clId="{742CEFA0-7509-4A3D-A42A-163BC17C2C28}" dt="2025-02-15T14:31:39.161" v="1113" actId="113"/>
          <ac:spMkLst>
            <pc:docMk/>
            <pc:sldMk cId="614882681" sldId="2146847055"/>
            <ac:spMk id="2" creationId="{1B3341B6-675F-88A2-C5CD-2B328887A7B1}"/>
          </ac:spMkLst>
        </pc:spChg>
        <pc:spChg chg="del mod">
          <ac:chgData name="Saurabh Singh" userId="e55b96d20921d6ed" providerId="LiveId" clId="{742CEFA0-7509-4A3D-A42A-163BC17C2C28}" dt="2025-02-15T13:56:43.688" v="890"/>
          <ac:spMkLst>
            <pc:docMk/>
            <pc:sldMk cId="614882681" sldId="2146847055"/>
            <ac:spMk id="3" creationId="{A6638FD1-D00E-E75B-705C-564F06D93D7B}"/>
          </ac:spMkLst>
        </pc:spChg>
      </pc:sldChg>
      <pc:sldChg chg="addSp delSp modSp mod">
        <pc:chgData name="Saurabh Singh" userId="e55b96d20921d6ed" providerId="LiveId" clId="{742CEFA0-7509-4A3D-A42A-163BC17C2C28}" dt="2025-02-15T14:29:55.625" v="1095" actId="1076"/>
        <pc:sldMkLst>
          <pc:docMk/>
          <pc:sldMk cId="3819043843" sldId="2146847057"/>
        </pc:sldMkLst>
        <pc:spChg chg="del mod">
          <ac:chgData name="Saurabh Singh" userId="e55b96d20921d6ed" providerId="LiveId" clId="{742CEFA0-7509-4A3D-A42A-163BC17C2C28}" dt="2025-02-15T13:53:30.845" v="740"/>
          <ac:spMkLst>
            <pc:docMk/>
            <pc:sldMk cId="3819043843" sldId="2146847057"/>
            <ac:spMk id="3" creationId="{AB679E23-F86A-AFA9-FE9C-7F5A518E8198}"/>
          </ac:spMkLst>
        </pc:spChg>
        <pc:spChg chg="add mod">
          <ac:chgData name="Saurabh Singh" userId="e55b96d20921d6ed" providerId="LiveId" clId="{742CEFA0-7509-4A3D-A42A-163BC17C2C28}" dt="2025-02-15T14:29:55.625" v="1095" actId="1076"/>
          <ac:spMkLst>
            <pc:docMk/>
            <pc:sldMk cId="3819043843" sldId="2146847057"/>
            <ac:spMk id="4" creationId="{AB349E64-8B18-2C39-82E3-C2FB85FB677F}"/>
          </ac:spMkLst>
        </pc:spChg>
      </pc:sldChg>
      <pc:sldChg chg="addSp delSp modSp mod">
        <pc:chgData name="Saurabh Singh" userId="e55b96d20921d6ed" providerId="LiveId" clId="{742CEFA0-7509-4A3D-A42A-163BC17C2C28}" dt="2025-02-15T14:23:06.211" v="981" actId="1038"/>
        <pc:sldMkLst>
          <pc:docMk/>
          <pc:sldMk cId="2083715239" sldId="2146847060"/>
        </pc:sldMkLst>
        <pc:spChg chg="del mod">
          <ac:chgData name="Saurabh Singh" userId="e55b96d20921d6ed" providerId="LiveId" clId="{742CEFA0-7509-4A3D-A42A-163BC17C2C28}" dt="2025-02-15T14:21:47.214" v="928"/>
          <ac:spMkLst>
            <pc:docMk/>
            <pc:sldMk cId="2083715239" sldId="2146847060"/>
            <ac:spMk id="3" creationId="{805D7125-AC62-752D-6E68-9EB88BCC631C}"/>
          </ac:spMkLst>
        </pc:spChg>
        <pc:picChg chg="add mod">
          <ac:chgData name="Saurabh Singh" userId="e55b96d20921d6ed" providerId="LiveId" clId="{742CEFA0-7509-4A3D-A42A-163BC17C2C28}" dt="2025-02-15T14:22:58.110" v="960" actId="14100"/>
          <ac:picMkLst>
            <pc:docMk/>
            <pc:sldMk cId="2083715239" sldId="2146847060"/>
            <ac:picMk id="5" creationId="{3BF0C87A-C6C8-43CB-89DD-668D61CF3914}"/>
          </ac:picMkLst>
        </pc:picChg>
        <pc:picChg chg="add mod">
          <ac:chgData name="Saurabh Singh" userId="e55b96d20921d6ed" providerId="LiveId" clId="{742CEFA0-7509-4A3D-A42A-163BC17C2C28}" dt="2025-02-15T14:23:06.211" v="981" actId="1038"/>
          <ac:picMkLst>
            <pc:docMk/>
            <pc:sldMk cId="2083715239" sldId="2146847060"/>
            <ac:picMk id="7" creationId="{494D4CB6-0514-BED9-B855-8942A16EEE67}"/>
          </ac:picMkLst>
        </pc:picChg>
        <pc:picChg chg="add mod">
          <ac:chgData name="Saurabh Singh" userId="e55b96d20921d6ed" providerId="LiveId" clId="{742CEFA0-7509-4A3D-A42A-163BC17C2C28}" dt="2025-02-15T14:22:54.416" v="959" actId="14100"/>
          <ac:picMkLst>
            <pc:docMk/>
            <pc:sldMk cId="2083715239" sldId="2146847060"/>
            <ac:picMk id="9" creationId="{C0FFAD84-D5D9-7285-138E-E9222C989FF7}"/>
          </ac:picMkLst>
        </pc:picChg>
      </pc:sldChg>
      <pc:sldChg chg="modSp mod">
        <pc:chgData name="Saurabh Singh" userId="e55b96d20921d6ed" providerId="LiveId" clId="{742CEFA0-7509-4A3D-A42A-163BC17C2C28}" dt="2025-02-15T14:27:21.460" v="1067" actId="1076"/>
        <pc:sldMkLst>
          <pc:docMk/>
          <pc:sldMk cId="2230664768" sldId="2146847061"/>
        </pc:sldMkLst>
        <pc:spChg chg="mod">
          <ac:chgData name="Saurabh Singh" userId="e55b96d20921d6ed" providerId="LiveId" clId="{742CEFA0-7509-4A3D-A42A-163BC17C2C28}" dt="2025-02-15T14:27:21.460" v="1067" actId="1076"/>
          <ac:spMkLst>
            <pc:docMk/>
            <pc:sldMk cId="2230664768" sldId="2146847061"/>
            <ac:spMk id="3" creationId="{51A299DD-46FA-7866-41D8-C1BFCC2F69DD}"/>
          </ac:spMkLst>
        </pc:spChg>
      </pc:sldChg>
      <pc:sldChg chg="addSp delSp modSp mod">
        <pc:chgData name="Saurabh Singh" userId="e55b96d20921d6ed" providerId="LiveId" clId="{742CEFA0-7509-4A3D-A42A-163BC17C2C28}" dt="2025-02-15T14:30:33.607" v="1098" actId="1036"/>
        <pc:sldMkLst>
          <pc:docMk/>
          <pc:sldMk cId="4233882376" sldId="2146847062"/>
        </pc:sldMkLst>
        <pc:spChg chg="del mod">
          <ac:chgData name="Saurabh Singh" userId="e55b96d20921d6ed" providerId="LiveId" clId="{742CEFA0-7509-4A3D-A42A-163BC17C2C28}" dt="2025-02-15T13:55:06.314" v="845"/>
          <ac:spMkLst>
            <pc:docMk/>
            <pc:sldMk cId="4233882376" sldId="2146847062"/>
            <ac:spMk id="3" creationId="{D4974547-DF1B-77BB-E545-9344EDB9AD3F}"/>
          </ac:spMkLst>
        </pc:spChg>
        <pc:spChg chg="add mod">
          <ac:chgData name="Saurabh Singh" userId="e55b96d20921d6ed" providerId="LiveId" clId="{742CEFA0-7509-4A3D-A42A-163BC17C2C28}" dt="2025-02-15T14:30:33.607" v="1098" actId="1036"/>
          <ac:spMkLst>
            <pc:docMk/>
            <pc:sldMk cId="4233882376" sldId="2146847062"/>
            <ac:spMk id="4" creationId="{A144F89B-64DC-2CB5-EDFE-427258E5419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2/15/2025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2/15/2025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2/15/2025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2/15/2025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2/15/2025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2/15/2025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947" y="1821635"/>
            <a:ext cx="11297265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034321"/>
            <a:ext cx="12192000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81315" y="3927604"/>
            <a:ext cx="8735607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Saurabh Singh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Rameshwaram Institute of Technology and Management (Computer Science &amp; Engineering Dept.)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B3341B6-675F-88A2-C5CD-2B328887A7B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43544" y="1547917"/>
            <a:ext cx="11748456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 for Multiple File Formats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Expanding steganography to audio, video, and document files for broader applications.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AI-Based Detection Resistance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Implementing machine learning algorithms to enhance security against steganalysis (detection techniques).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Increased Data Capacity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Optimizing algorithms to store more data while maintaining image quality and avoiding suspicion.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Cloud &amp; Network Security Integration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Using steganography for secure cloud storage and data transmission over networks to prevent cyber threats.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Encryption &amp; Hiding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Developing a real-time tool for secure communication using instant image processing and data embedding.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418" y="204507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418" y="1467314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241752B-7280-2CD4-B8BA-4DD2BE12A9E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052565"/>
            <a:ext cx="9795438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With increasing cyber threats, sensitive information needs secure communication.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Encryption methods can be detected, while steganography hides data inside images.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project focuses on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hiding data securely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without noticeable changes to images.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Today, numerous cybercrimes occur daily, often going unrecognized. It is crucial for people 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be aware of these vulnerabilities.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199533"/>
            <a:ext cx="11613485" cy="242348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IN" sz="1800" b="0" i="0" dirty="0">
                <a:solidFill>
                  <a:schemeClr val="tx1"/>
                </a:solidFill>
                <a:effectLst/>
                <a:latin typeface="Google Sans"/>
              </a:rPr>
              <a:t>Python Libraries:-</a:t>
            </a:r>
            <a:endParaRPr lang="en-IN" sz="1800" dirty="0">
              <a:solidFill>
                <a:schemeClr val="tx1"/>
              </a:solidFill>
              <a:latin typeface="Google Sans"/>
            </a:endParaRPr>
          </a:p>
          <a:p>
            <a:r>
              <a:rPr lang="en-IN" sz="1800" b="0" i="0" dirty="0">
                <a:solidFill>
                  <a:schemeClr val="tx1"/>
                </a:solidFill>
                <a:effectLst/>
                <a:latin typeface="Google Sans"/>
              </a:rPr>
              <a:t>OpenCV.</a:t>
            </a:r>
            <a:endParaRPr lang="en-IN" sz="1800" dirty="0">
              <a:solidFill>
                <a:schemeClr val="tx1"/>
              </a:solidFill>
            </a:endParaRPr>
          </a:p>
          <a:p>
            <a:r>
              <a:rPr lang="en-IN" sz="1800" dirty="0" err="1"/>
              <a:t>os</a:t>
            </a:r>
            <a:endParaRPr lang="en-IN" sz="1800" dirty="0"/>
          </a:p>
          <a:p>
            <a:r>
              <a:rPr lang="en-IN" sz="1800" dirty="0"/>
              <a:t>string 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09573"/>
            <a:ext cx="11029615" cy="22194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1"/>
                </a:solidFill>
              </a:rPr>
              <a:t>High security:</a:t>
            </a:r>
            <a:r>
              <a:rPr lang="en-US" sz="1800" dirty="0">
                <a:solidFill>
                  <a:schemeClr val="tx1"/>
                </a:solidFill>
              </a:rPr>
              <a:t> Data is encrypted before embedding.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1"/>
                </a:solidFill>
              </a:rPr>
              <a:t>Low distortion:</a:t>
            </a:r>
            <a:r>
              <a:rPr lang="en-US" sz="1800" dirty="0">
                <a:solidFill>
                  <a:schemeClr val="tx1"/>
                </a:solidFill>
              </a:rPr>
              <a:t> Hidden data does not affect image quality.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1"/>
                </a:solidFill>
              </a:rPr>
              <a:t>User-friendly:</a:t>
            </a:r>
            <a:r>
              <a:rPr lang="en-US" sz="1800" dirty="0">
                <a:solidFill>
                  <a:schemeClr val="tx1"/>
                </a:solidFill>
              </a:rPr>
              <a:t> Simple interface for encoding and decoding data.</a:t>
            </a:r>
          </a:p>
          <a:p>
            <a:pPr marL="0" indent="0">
              <a:buNone/>
            </a:pPr>
            <a:endParaRPr lang="en-IN" sz="18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B349E64-8B18-2C39-82E3-C2FB85FB677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232452"/>
            <a:ext cx="5354030" cy="1564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§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§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Government agencies (secure communication).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§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Journalists &amp; activists (anonymous messaging).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§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Businesses (hiding confidential data) .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F0C87A-C6C8-43CB-89DD-668D61CF39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56439" y="3991898"/>
            <a:ext cx="3506944" cy="262254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94D4CB6-0514-BED9-B855-8942A16EEE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173" y="1327356"/>
            <a:ext cx="4227807" cy="54120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FFAD84-D5D9-7285-138E-E9222C989F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9504" y="702156"/>
            <a:ext cx="5269808" cy="3161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144F89B-64DC-2CB5-EDFE-427258E5419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337542"/>
            <a:ext cx="767517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§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Steganography provides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secure, hidden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way to send information.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project successfully hides &amp; retrieves data without quality loss.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Future improvements can increase capacity &amp; resistance to detection. </a:t>
            </a: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514167"/>
            <a:ext cx="11029615" cy="685595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https://github.com/saurabh1723singh/IBM-cybersecurity-internship-remote-.git</a:t>
            </a: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90</TotalTime>
  <Words>323</Words>
  <Application>Microsoft Office PowerPoint</Application>
  <PresentationFormat>Widescreen</PresentationFormat>
  <Paragraphs>59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Calibri Light</vt:lpstr>
      <vt:lpstr>Franklin Gothic Book</vt:lpstr>
      <vt:lpstr>Franklin Gothic Demi</vt:lpstr>
      <vt:lpstr>Google Sans</vt:lpstr>
      <vt:lpstr>Wingdings</vt:lpstr>
      <vt:lpstr>Wingdings 2</vt:lpstr>
      <vt:lpstr>DividendVTI</vt:lpstr>
      <vt:lpstr>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Saurabh Singh</cp:lastModifiedBy>
  <cp:revision>25</cp:revision>
  <dcterms:created xsi:type="dcterms:W3CDTF">2021-05-26T16:50:10Z</dcterms:created>
  <dcterms:modified xsi:type="dcterms:W3CDTF">2025-02-15T14:33:15Z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