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5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2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376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3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6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5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82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4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88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7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4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9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5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54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6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F696BB-2DE4-42D8-8F10-50222C338B0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C34B7D-DAF0-4758-BCB3-9111F8FD6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ACAC-FB00-4DAD-9003-F58F75B3E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Design of </a:t>
            </a:r>
            <a:br>
              <a:rPr lang="en-US" dirty="0"/>
            </a:br>
            <a:r>
              <a:rPr lang="en-US" dirty="0"/>
              <a:t>Food Ordering Website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CE605-CEA1-4DC3-A3D8-F1FE89D4A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Saurabh Ganatra </a:t>
            </a:r>
          </a:p>
          <a:p>
            <a:r>
              <a:rPr lang="en-US" dirty="0"/>
              <a:t>Jay </a:t>
            </a:r>
            <a:r>
              <a:rPr lang="en-US" dirty="0" err="1"/>
              <a:t>Bhadreshwara</a:t>
            </a:r>
            <a:endParaRPr lang="en-US" dirty="0"/>
          </a:p>
          <a:p>
            <a:r>
              <a:rPr lang="en-US" dirty="0"/>
              <a:t>Dev Shah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93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9A121-0855-46D3-AFCC-A9927C4D6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3" y="1003870"/>
            <a:ext cx="10209105" cy="5059578"/>
          </a:xfrm>
        </p:spPr>
      </p:pic>
    </p:spTree>
    <p:extLst>
      <p:ext uri="{BB962C8B-B14F-4D97-AF65-F5344CB8AC3E}">
        <p14:creationId xmlns:p14="http://schemas.microsoft.com/office/powerpoint/2010/main" val="245518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1C888-FE20-4EBB-8922-ABDC5F653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27" y="1057137"/>
            <a:ext cx="9875415" cy="4894203"/>
          </a:xfrm>
        </p:spPr>
      </p:pic>
    </p:spTree>
    <p:extLst>
      <p:ext uri="{BB962C8B-B14F-4D97-AF65-F5344CB8AC3E}">
        <p14:creationId xmlns:p14="http://schemas.microsoft.com/office/powerpoint/2010/main" val="329365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3A32C-3A7F-46DA-9528-3F16EAD9C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4" y="835195"/>
            <a:ext cx="10513628" cy="5210498"/>
          </a:xfrm>
        </p:spPr>
      </p:pic>
    </p:spTree>
    <p:extLst>
      <p:ext uri="{BB962C8B-B14F-4D97-AF65-F5344CB8AC3E}">
        <p14:creationId xmlns:p14="http://schemas.microsoft.com/office/powerpoint/2010/main" val="205018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840DE-5084-4773-A14F-800CC665F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23" y="983549"/>
            <a:ext cx="9868754" cy="4890902"/>
          </a:xfrm>
        </p:spPr>
      </p:pic>
    </p:spTree>
    <p:extLst>
      <p:ext uri="{BB962C8B-B14F-4D97-AF65-F5344CB8AC3E}">
        <p14:creationId xmlns:p14="http://schemas.microsoft.com/office/powerpoint/2010/main" val="101142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514D8-7D22-4E42-8C6D-77CA9347A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3" y="915093"/>
            <a:ext cx="10443585" cy="5175785"/>
          </a:xfrm>
        </p:spPr>
      </p:pic>
    </p:spTree>
    <p:extLst>
      <p:ext uri="{BB962C8B-B14F-4D97-AF65-F5344CB8AC3E}">
        <p14:creationId xmlns:p14="http://schemas.microsoft.com/office/powerpoint/2010/main" val="228411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FF8C-3E84-4B9B-814F-D228068C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895" y="2991774"/>
            <a:ext cx="4097784" cy="28852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6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18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UI Design of  Food Ordering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 of  Food Ordering Website</dc:title>
  <dc:creator>Saurabh Ganatra</dc:creator>
  <cp:lastModifiedBy>Saurabh Ganatra</cp:lastModifiedBy>
  <cp:revision>2</cp:revision>
  <dcterms:created xsi:type="dcterms:W3CDTF">2021-03-10T08:47:50Z</dcterms:created>
  <dcterms:modified xsi:type="dcterms:W3CDTF">2021-03-10T09:00:27Z</dcterms:modified>
</cp:coreProperties>
</file>