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377C-067B-4235-827E-026740B9A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9EF01-4B2E-487E-BB47-FB4636D1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38F2-11CF-4EA6-85E8-AE9EA468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E9E5-751C-418B-8FD3-8CA6AB9C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3BE4-28C7-4A19-94B3-E53C9297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5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A1A-DF48-4DA7-B3CC-19F2F191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C14D-6DC8-468A-BCEC-A234956E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3220-6B55-4E37-9502-1D5F4C7F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5CD3-4D7E-44A0-8DAF-292C2D2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05BA-A42E-4DC6-9294-ACB6EF8D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8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ADAD8-098C-4FAB-B396-B46BFCAD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956C3-2F1B-4404-9E7A-F45DA294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E742-18A8-4BDE-A68F-E613E941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C6AB-6044-410E-ACC4-6953C6A7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2E74-9755-4F09-91E7-6CEADA9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7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5DA8-BE03-4C08-B016-D41D92E0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E4C8-57F7-42DE-81BB-09BD24F8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B99C-6766-4C5B-8411-A6683275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0B0E-EA29-4712-A8EC-2E7064AC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4F7-94FE-4454-96C4-E7166B44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AB7-CDA7-4AE0-9CDB-5E9C4B4D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D342-724B-4127-AAD2-613CCE25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D5D2-8EC2-4106-BF92-D456C5DD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A0F1-2818-4671-A36C-43975EF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B00D-3541-406F-96E4-296D1707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7FF5-0B18-4FEB-99FB-1216D62B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1DDD-3D63-406F-9A4C-5543D31AE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82AEC-9318-489C-9AE0-614AEBBA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4E8F-33EB-4F58-9F0E-8BB68335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87555-1F79-4236-A21E-54AA66E9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4F5B-E503-4E3B-BA57-BF5883CF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1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EB6F-A70B-4546-8B01-9F660320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F71A9-54B5-4308-B5A9-BC1227AB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2532-41CF-4753-AC06-33D82EB5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F0015-EF35-43E0-A090-3D313CF96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79595-B417-4FCF-8E11-0A67A76D4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050F-FD76-45E3-BDBA-34783121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82AE9-B9DA-4073-9270-F382B27D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6BBDF-A6F5-4C0D-9FE5-C1DEC6A7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2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BFD-6399-4B1A-99C6-2740E446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2BBD7-137D-40A8-BDE6-9A3DFF96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286A-605B-4866-8EE4-07D8FCE0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0A1EB-BDC5-4851-AF5C-EC2EFD03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891A3-218B-443D-8899-2E194763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1BA22-A12C-459D-9405-F43281F7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24AD3-CB1D-40FF-BAE9-DC4CA1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4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1A41-B0A5-4472-BE1F-CA048902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593D-BB40-4A96-A577-1D9B08BB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21D4-47EE-4E95-B70A-FFCF46EF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142BC-0586-49F6-8175-6CA8E6E7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CC634-0BCD-42C2-B8AC-2A69BFF3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897A-63AA-42ED-8AE3-1C9BE9FC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1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F45-9F88-4AA3-90AB-5F8C3F95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691B8-8BDD-4C1E-8F58-DD74951AE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B8C7-FDD1-49AE-9D37-4D768C4D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CAAD-61FE-4450-930A-9E2F4F29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B3E9-2FE9-4639-A0CD-FEA85B2B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6E64-A325-4C8C-AF37-40E8BA38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B8F09-EF80-43A1-9120-E9A9A4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8363B-0ECA-449F-9902-E1E3E16A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1D96-D97F-4BFA-B05A-FF711FDF5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A1D0-7BEA-4CBD-9F2D-7B7F86AB6D6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7C18-8D4D-4254-8C0C-D7D4A227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4242-8758-45BA-93EA-E81B8D7F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9FA4-B9AE-4944-991B-B3133D24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6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614F8-C2BD-499F-BA5F-2C6D780CF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3" t="39619" r="66713" b="45269"/>
          <a:stretch/>
        </p:blipFill>
        <p:spPr>
          <a:xfrm>
            <a:off x="2560320" y="2238102"/>
            <a:ext cx="6566263" cy="22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7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709D288-A69A-462F-9B7C-D4F47EBD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904" y="-217615"/>
            <a:ext cx="10674096" cy="89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Site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4E2074-2673-4C8A-A9D1-27D382BF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14BD3D-C6AF-47A2-9E5A-091313ED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216" y="914400"/>
            <a:ext cx="3008376" cy="166187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System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IP addresses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3.126.110.1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Hosting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Amazon AWS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Server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Microsoft-IIS 8.5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Language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ASP.NET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1A680BE-A184-48AA-BE68-CEC7927E0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72A9D-E37D-4AE4-82A5-71E7CD3BF055}"/>
              </a:ext>
            </a:extLst>
          </p:cNvPr>
          <p:cNvSpPr txBox="1"/>
          <p:nvPr/>
        </p:nvSpPr>
        <p:spPr>
          <a:xfrm>
            <a:off x="1728216" y="2576272"/>
            <a:ext cx="70591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E7D9D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Links found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Templatize.asp?item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=html/about.html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/Default.asp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/Search.asp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Login.asp?RetURL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=/Default.asp?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Register.asp?RetURL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=/Default.asp?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showforum.asp?id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=0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showforum.asp?id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showforum.asp?id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=2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E7D9D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Javascripts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E7D9D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included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 JavaScript files found.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E7D9D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Iframes included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 iframes found.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E7D9D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Embedded objects included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 plugins found.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9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0D9E18-83D6-4593-9D6D-3FE3BC102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5" t="51866" r="8350" b="32800"/>
          <a:stretch/>
        </p:blipFill>
        <p:spPr>
          <a:xfrm>
            <a:off x="804672" y="1892808"/>
            <a:ext cx="10396728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17245-8FA3-4532-B913-29127DD6F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8" t="39562" r="52336" b="27441"/>
          <a:stretch/>
        </p:blipFill>
        <p:spPr>
          <a:xfrm>
            <a:off x="1810512" y="1444752"/>
            <a:ext cx="8202168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2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SATAPATHY</dc:creator>
  <cp:lastModifiedBy>SAURABH SATAPATHY</cp:lastModifiedBy>
  <cp:revision>1</cp:revision>
  <dcterms:created xsi:type="dcterms:W3CDTF">2021-07-31T15:55:24Z</dcterms:created>
  <dcterms:modified xsi:type="dcterms:W3CDTF">2021-07-31T15:55:36Z</dcterms:modified>
</cp:coreProperties>
</file>