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4A5B-0764-426C-B558-66973067A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77E37-FD68-4D0A-A828-AF8AF04AB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5D1B8-3CEC-475A-BA85-B99CF705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FC83-9B50-4DDA-90C8-AA62ED670DFB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C262E-FFA9-4434-AA1E-A4AAC6F6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59E1D-676C-4755-9AD9-A55DD3E3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B4D-02AA-4264-8726-7D02F58F2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97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FE97-8BD0-4CB9-805D-1690A5AF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A25D7-FBCA-41D9-98DB-2A336ADB8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B0FA0-A209-4F6B-B03B-94BE6E17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FC83-9B50-4DDA-90C8-AA62ED670DFB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285A-7BFE-4DAB-A4CA-9CEE8123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AC563-A1FF-40D3-958C-A3A206F0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B4D-02AA-4264-8726-7D02F58F2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0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B0FF4-DA40-45CC-B9FE-97A9B991C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8F6E3-F885-4313-95A6-BA29444BA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F62CE-B150-424F-A7AF-CF5F4347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FC83-9B50-4DDA-90C8-AA62ED670DFB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6153-7C8E-473A-9989-599B89CA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56699-E582-4D3A-BC14-C802B399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B4D-02AA-4264-8726-7D02F58F2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85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D0CD-13B0-4294-B502-1AE009C8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170D5-E59E-420D-933F-3184AD955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EA12D-A306-4E1E-81E4-EDEA4DADA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FC83-9B50-4DDA-90C8-AA62ED670DFB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9D9EF-833E-4530-9542-622CDA8C2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6DEDC-FDED-4F85-9B2F-9485508C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B4D-02AA-4264-8726-7D02F58F2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79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86DF-3D5D-4CEC-A085-52D57F5A6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9697F-8B6B-4782-8F81-E732A53E9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23620-8441-4E00-B9FD-009841FC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FC83-9B50-4DDA-90C8-AA62ED670DFB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355D7-9D16-44B0-83E3-82E414FA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FF6F2-DCA4-4194-B88C-DC8B8BDF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B4D-02AA-4264-8726-7D02F58F2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36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352B-1554-423F-987C-8C11837E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BAFC1-A627-4BCF-997F-7F61E78E9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50142-BF98-4417-8F88-9023AFF0B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7B369-4BD9-43CE-AAED-B912E803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FC83-9B50-4DDA-90C8-AA62ED670DFB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D4FCC-944F-443E-80BB-B1E189E8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36FA8-631F-4BB7-9630-993E2C18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B4D-02AA-4264-8726-7D02F58F2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0FBB-FB7F-45E2-9C40-A3D4E4E7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CC3EA-9F61-42F1-8148-900A258C5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BF5CA-7340-4240-B58A-5CC144E79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37E0D-77AA-47DC-A987-CA68B0B33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6CF97-CEFC-41EB-8E7D-DC1A5F235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9D898-2B06-47CB-AAD5-E09E60C7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FC83-9B50-4DDA-90C8-AA62ED670DFB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02F6E-C12D-4C65-BFEA-3A2CE7BE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2C2F8-406D-408B-A0DE-9FCEDCA5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B4D-02AA-4264-8726-7D02F58F2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03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D70F-DDA3-4CD3-BDC0-3EECE8AF0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C9BB0-43FF-4D41-8AB1-7A818AEE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FC83-9B50-4DDA-90C8-AA62ED670DFB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06C25-3963-43F8-8FE1-9EC2FA38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691D9-AE58-4DB2-8B27-895206AC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B4D-02AA-4264-8726-7D02F58F2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62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2F81AC-BCF8-4E1E-A95F-19C014F1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FC83-9B50-4DDA-90C8-AA62ED670DFB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FACC7-A639-419F-B68B-21282486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69086-71DF-4DC0-A0C9-3FEDE2FA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B4D-02AA-4264-8726-7D02F58F2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50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E72D-4515-4844-8FC3-EF603A87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85C1C-A865-44A2-AE28-3D7812E2E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C0284-4C9B-4896-B256-66B55E286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76566-C1AA-45D3-AFC1-AF6D954D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FC83-9B50-4DDA-90C8-AA62ED670DFB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FE106-DB32-4AA8-8401-7EA4FB05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2AA7D-7C8E-4C73-A05A-77A805993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B4D-02AA-4264-8726-7D02F58F2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85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2EA0-D2BB-4FA7-8B22-EB29373B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9BD47-F365-4BBE-8A0A-75A6EE008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7CB93-2472-4621-AB4C-8CA7392B7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2C7F2-E673-4AE0-9A74-C7F72935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FC83-9B50-4DDA-90C8-AA62ED670DFB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B20D4-CE26-46AD-BBBD-809A2A5A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C5BE6-65E1-4476-94B8-D779AA57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B4D-02AA-4264-8726-7D02F58F2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29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1048EC-50F3-4F20-9B4D-0CD1D7E6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111AB-B2C3-4084-A597-0048F4F5F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CB2F7-8F9C-4260-862E-A9A8DBC7A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7FC83-9B50-4DDA-90C8-AA62ED670DFB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D9066-C9B9-4876-B298-BE59A8B02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56619-555D-4B59-BE9A-0E848090C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C6B4D-02AA-4264-8726-7D02F58F2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60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AEED-DEC1-4054-AAA0-6368E5E24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Screen recorder 	</a:t>
            </a:r>
            <a:endParaRPr lang="en-IN" sz="4800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37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C8093-6E3C-452F-9370-335751209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6000" dirty="0"/>
              <a:t>Thank 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24531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4EBF9-7E28-411E-A079-7EB5A680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1 – Click on Contact support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50F25-9280-42F5-BDFC-EA97CA514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655322"/>
            <a:ext cx="6553545" cy="355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3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B5FC8-118C-4EC8-97FF-AA775CA6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1 – Enter subject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E826-FCB1-49B7-8E36-6D25719C13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1" r="12219" b="1"/>
          <a:stretch/>
        </p:blipFill>
        <p:spPr>
          <a:xfrm>
            <a:off x="5153822" y="1233426"/>
            <a:ext cx="6553545" cy="439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5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B5FC8-118C-4EC8-97FF-AA775CA6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2 – Enter description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D870F0-2126-4035-8E74-BF35268A7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016352"/>
            <a:ext cx="6553545" cy="483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5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B5FC8-118C-4EC8-97FF-AA775CA6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3 – select ticket creation destination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DBC39-A9FD-456E-B4CA-2D1121DE9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131038"/>
            <a:ext cx="6553545" cy="46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B5FC8-118C-4EC8-97FF-AA775CA6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4 – Optionally Record Screen and capture logs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C6D70-956A-4CEB-A91E-559BCF8C0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106462"/>
            <a:ext cx="6553545" cy="46530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3EE797-EBF3-4137-BE87-4515BDB99665}"/>
              </a:ext>
            </a:extLst>
          </p:cNvPr>
          <p:cNvSpPr txBox="1"/>
          <p:nvPr/>
        </p:nvSpPr>
        <p:spPr>
          <a:xfrm>
            <a:off x="5371134" y="5759479"/>
            <a:ext cx="64651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case/ incident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case/ incident while capturing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case/ incident while recording screen and capturing logs.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724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B5FC8-118C-4EC8-97FF-AA775CA6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5 – Upload recorded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D9C2D-FCD3-455D-A8CC-86BA0AFEB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827937"/>
            <a:ext cx="6553545" cy="42577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D404D8-8422-4F62-A025-2626972629D4}"/>
              </a:ext>
            </a:extLst>
          </p:cNvPr>
          <p:cNvSpPr txBox="1"/>
          <p:nvPr/>
        </p:nvSpPr>
        <p:spPr>
          <a:xfrm>
            <a:off x="5075258" y="5250094"/>
            <a:ext cx="7007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record screen option was selected, the recorded video will get downloaded in the desktop.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Review the video and upload it back using the upload file button.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0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B5FC8-118C-4EC8-97FF-AA775CA6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6 – ticket created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D44243-0947-4A2B-84B5-6440F9A35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196574"/>
            <a:ext cx="6553545" cy="447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4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E7B6A-08D6-4EA1-842A-71811D20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Ticket in Service Now with file links	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9CB6D9-454F-4120-8BBF-3D3851349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090" y="366999"/>
            <a:ext cx="6092825" cy="3114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27E303-BAEC-4E0E-8A96-F44221599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693" y="3481674"/>
            <a:ext cx="6092825" cy="260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6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110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Screen recorder  </vt:lpstr>
      <vt:lpstr>Step 1 – Click on Contact support</vt:lpstr>
      <vt:lpstr>Step 1 – Enter subject</vt:lpstr>
      <vt:lpstr>Step 2 – Enter description</vt:lpstr>
      <vt:lpstr>Step 3 – select ticket creation destination</vt:lpstr>
      <vt:lpstr>Step 4 – Optionally Record Screen and capture logs</vt:lpstr>
      <vt:lpstr>Step 5 – Upload recorded file</vt:lpstr>
      <vt:lpstr>Step 6 – ticket created</vt:lpstr>
      <vt:lpstr>Ticket in Service Now with file links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 recorder  </dc:title>
  <dc:creator>Shukla, Saurabh</dc:creator>
  <cp:lastModifiedBy>Shukla, Saurabh</cp:lastModifiedBy>
  <cp:revision>1</cp:revision>
  <dcterms:created xsi:type="dcterms:W3CDTF">2020-06-26T06:32:53Z</dcterms:created>
  <dcterms:modified xsi:type="dcterms:W3CDTF">2020-06-26T06:37:24Z</dcterms:modified>
</cp:coreProperties>
</file>