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5F50-3F34-BE49-A8BE-282AFFA7F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3C860-F58C-E14B-A070-59F19465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DE7E-ACD2-2349-8A86-8F1E0A61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49475-0FF7-2949-B47F-688AC357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4A75-17B0-C341-BDF7-47223982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1187-94ED-0B42-8A00-B65E5528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508B5-DB45-9144-9BA0-1CA83943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98D7-818B-2B49-B314-81A57C7B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DCC9-652E-9B44-AA2F-CFCCA1F5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4E42-0B18-6E42-B85D-14A5EA79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41FE5-A6CA-6848-875C-B7F3633FD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7ACBC-8447-AF4C-8E92-D5B283F5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61EF-05F7-C346-A7A8-133172C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4E8F-97CA-0A45-92A5-6C4B0A7F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5A56-D4D1-C24E-ADC9-9F799A05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FB7D-C0C9-5C4A-A703-6B4204FB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A5EB-5E3E-1241-A8B4-698436B5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D448F-A75C-DA4D-B35C-F81D211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0559-643B-9D47-BFD6-B0B6DBD0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42C3-18B2-BD4F-B57B-C445EA67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2A0-E3C9-0647-970E-5D7979A5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4E767-C264-CF42-8D98-C97FFA56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DBF7C-C461-C340-87F4-380C174D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8D4-5577-7547-86A6-69DD322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C206-3939-A041-91D2-21002D4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CD6F-DD94-6C4B-AD3D-14A3BF3F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0F7F-9FC0-D44F-9A54-13F8E47BB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A82E9-F1C0-D046-80A4-9CA40CD85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61DF9-43ED-A046-B87F-9B99E62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83D1-9176-844E-8216-FAFDC9AA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CBC5-95EA-CF45-8AAD-C3565136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A350-6DDD-EA4C-A62D-1CDFAE08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3FF2-90B1-EA43-964E-3C49FF998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1D40-1F6A-D748-B1D1-C813C830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A1169-6A23-4E43-AC6A-0565C2AA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501FC-FDF3-9A4D-99B9-042042A51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6985C-1B50-A844-816F-5A9617DD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653C0-B5F6-3742-8ADB-F713F62D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FCE4A-00C6-C042-BCC5-DC2D2D70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A7DC-B7F0-9448-A27F-6C547C0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CAFFE-4E06-B045-8894-D87C09AE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56117-CA10-284E-9016-73D0A5E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83B41-49ED-C640-8E85-B2802129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B632B-3144-3345-ADE9-61F71249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33C04-A675-4241-A38C-8018954F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39CB4-63BB-9D4D-968C-117E2637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4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C2DC-695E-F549-86A5-0AE85AB0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898-D2BC-FE42-9550-404A9BCE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67DD7-DC01-E54D-909D-278E649F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7F809-E73C-6245-BD60-7E01E013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295E0-6E5D-244F-B9DB-C9BA8035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6EBF0-A0FE-6F49-ABCC-44EA2406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2B7A-6A1E-5E4B-8CC1-3D3B71B3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CA41D-E5E1-144A-B523-703EE6CD0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183BF-CADD-5145-9184-DAFCB0C2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2008-E927-B944-9FBF-34F31329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BFC5C-DD68-7142-938B-5E0F9B96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234F-C63D-DF44-BDC6-76F6D083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2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89AB1-B5E9-C849-B8E0-D80CB842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72860-0D23-A74F-8A73-CB5B3646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4F5C-F177-D842-AE24-6039AA21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4CF3-89E7-8749-A06E-1A92E25A246F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7D9C-B0F4-6D4D-8EDA-FCAA3DCA5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F8E1-7E42-DB46-B442-8B1467368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5E65-C7CE-3A43-AB3B-595DE40D8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6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DDCE-1730-B24C-9B95-67AF43FB9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A98B8-A255-D447-9408-4F1EB1E1E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33284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C842-5A64-374C-A0FE-1B3248F2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6F542-86CA-E040-90DE-F51A9621C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00" y="2324894"/>
            <a:ext cx="9271000" cy="3352800"/>
          </a:xfrm>
        </p:spPr>
      </p:pic>
    </p:spTree>
    <p:extLst>
      <p:ext uri="{BB962C8B-B14F-4D97-AF65-F5344CB8AC3E}">
        <p14:creationId xmlns:p14="http://schemas.microsoft.com/office/powerpoint/2010/main" val="15499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D9F972-B768-444E-9642-84C6BA09F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479" y="243960"/>
            <a:ext cx="5995041" cy="5652000"/>
          </a:xfrm>
        </p:spPr>
      </p:pic>
    </p:spTree>
    <p:extLst>
      <p:ext uri="{BB962C8B-B14F-4D97-AF65-F5344CB8AC3E}">
        <p14:creationId xmlns:p14="http://schemas.microsoft.com/office/powerpoint/2010/main" val="283907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34579-E283-864B-9010-3FDE30A97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924" y="643466"/>
            <a:ext cx="536215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9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C3F60-8F9B-E542-824B-BE76CB7D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69" y="0"/>
            <a:ext cx="62704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4741E-EA69-7240-A364-01567137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99" y="0"/>
            <a:ext cx="6168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3E8C7-739B-BA4F-86DA-495473C8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17" y="0"/>
            <a:ext cx="609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5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5C4C1-D7EB-5341-95B0-ED25326D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568450"/>
            <a:ext cx="7785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97CDC-4E5E-9C4C-9BEF-1C1FC1DB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958850"/>
            <a:ext cx="79629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C8700-599A-F246-A877-5EED443E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054100"/>
            <a:ext cx="76962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3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Macintosh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Fundamentals of reinforcement learning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reinforcement learning</dc:title>
  <dc:creator>Pandey, Saurabh K.</dc:creator>
  <cp:lastModifiedBy>Pandey, Saurabh K.</cp:lastModifiedBy>
  <cp:revision>3</cp:revision>
  <dcterms:created xsi:type="dcterms:W3CDTF">2019-08-30T02:46:10Z</dcterms:created>
  <dcterms:modified xsi:type="dcterms:W3CDTF">2019-08-30T05:03:10Z</dcterms:modified>
</cp:coreProperties>
</file>