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503060-4F06-4E89-A7FF-BF6C16B3A9C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4F45954-8CB1-4554-9EB3-F75A89744489}">
      <dgm:prSet/>
      <dgm:spPr/>
      <dgm:t>
        <a:bodyPr/>
        <a:lstStyle/>
        <a:p>
          <a:r>
            <a:rPr lang="en-AU"/>
            <a:t>Minimise death rate</a:t>
          </a:r>
          <a:endParaRPr lang="en-US"/>
        </a:p>
      </dgm:t>
    </dgm:pt>
    <dgm:pt modelId="{9E9AE83A-F82B-444F-BF44-15BB7346F019}" type="parTrans" cxnId="{68EADBEB-11B2-4E54-A66D-D45BA8DD315F}">
      <dgm:prSet/>
      <dgm:spPr/>
      <dgm:t>
        <a:bodyPr/>
        <a:lstStyle/>
        <a:p>
          <a:endParaRPr lang="en-US"/>
        </a:p>
      </dgm:t>
    </dgm:pt>
    <dgm:pt modelId="{6D89BF5A-020D-4832-8136-FA538BC64EF3}" type="sibTrans" cxnId="{68EADBEB-11B2-4E54-A66D-D45BA8DD315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9C47FD7-8E99-4D92-8AF9-E061FFF29B95}">
      <dgm:prSet/>
      <dgm:spPr/>
      <dgm:t>
        <a:bodyPr/>
        <a:lstStyle/>
        <a:p>
          <a:r>
            <a:rPr lang="en-AU"/>
            <a:t>Minimise accident rate</a:t>
          </a:r>
          <a:endParaRPr lang="en-US"/>
        </a:p>
      </dgm:t>
    </dgm:pt>
    <dgm:pt modelId="{6DEF6D84-2D98-4952-8465-491CEF183879}" type="parTrans" cxnId="{218C8E98-4BFC-4FEA-BFB7-76EAF46AE015}">
      <dgm:prSet/>
      <dgm:spPr/>
      <dgm:t>
        <a:bodyPr/>
        <a:lstStyle/>
        <a:p>
          <a:endParaRPr lang="en-US"/>
        </a:p>
      </dgm:t>
    </dgm:pt>
    <dgm:pt modelId="{97A8A1F7-3DBE-482F-A413-EAE5F04D661C}" type="sibTrans" cxnId="{218C8E98-4BFC-4FEA-BFB7-76EAF46AE01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6EF0196-843F-4645-952C-1CF2CE610BD9}">
      <dgm:prSet/>
      <dgm:spPr/>
      <dgm:t>
        <a:bodyPr/>
        <a:lstStyle/>
        <a:p>
          <a:r>
            <a:rPr lang="en-AU"/>
            <a:t>Prevent serious injuries</a:t>
          </a:r>
          <a:endParaRPr lang="en-US"/>
        </a:p>
      </dgm:t>
    </dgm:pt>
    <dgm:pt modelId="{80852F4A-A622-4D44-A7B9-B40A77D0B599}" type="parTrans" cxnId="{ABF8F2A7-CCC8-4DDC-BA1B-E59679548DB1}">
      <dgm:prSet/>
      <dgm:spPr/>
      <dgm:t>
        <a:bodyPr/>
        <a:lstStyle/>
        <a:p>
          <a:endParaRPr lang="en-US"/>
        </a:p>
      </dgm:t>
    </dgm:pt>
    <dgm:pt modelId="{239DF7D7-E619-421B-9625-F93405DEF2DE}" type="sibTrans" cxnId="{ABF8F2A7-CCC8-4DDC-BA1B-E59679548DB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CA2FB56-71C3-471A-9E79-68BCDBDE2CF0}" type="pres">
      <dgm:prSet presAssocID="{0C503060-4F06-4E89-A7FF-BF6C16B3A9C2}" presName="Name0" presStyleCnt="0">
        <dgm:presLayoutVars>
          <dgm:animLvl val="lvl"/>
          <dgm:resizeHandles val="exact"/>
        </dgm:presLayoutVars>
      </dgm:prSet>
      <dgm:spPr/>
    </dgm:pt>
    <dgm:pt modelId="{420E5756-21C5-416D-9792-384DDC968054}" type="pres">
      <dgm:prSet presAssocID="{04F45954-8CB1-4554-9EB3-F75A89744489}" presName="compositeNode" presStyleCnt="0">
        <dgm:presLayoutVars>
          <dgm:bulletEnabled val="1"/>
        </dgm:presLayoutVars>
      </dgm:prSet>
      <dgm:spPr/>
    </dgm:pt>
    <dgm:pt modelId="{8B77AD96-3D9F-418F-8A94-EC317D1B75C9}" type="pres">
      <dgm:prSet presAssocID="{04F45954-8CB1-4554-9EB3-F75A89744489}" presName="bgRect" presStyleLbl="bgAccFollowNode1" presStyleIdx="0" presStyleCnt="3"/>
      <dgm:spPr/>
    </dgm:pt>
    <dgm:pt modelId="{79C2B6DF-BBF1-40EA-8490-96107E2C8DE0}" type="pres">
      <dgm:prSet presAssocID="{6D89BF5A-020D-4832-8136-FA538BC64EF3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657FDAD-9E43-45DE-9A74-05094435B8B3}" type="pres">
      <dgm:prSet presAssocID="{04F45954-8CB1-4554-9EB3-F75A89744489}" presName="bottomLine" presStyleLbl="alignNode1" presStyleIdx="1" presStyleCnt="6">
        <dgm:presLayoutVars/>
      </dgm:prSet>
      <dgm:spPr/>
    </dgm:pt>
    <dgm:pt modelId="{4F643AC8-E605-4F9D-B41B-B27AD5BE932E}" type="pres">
      <dgm:prSet presAssocID="{04F45954-8CB1-4554-9EB3-F75A89744489}" presName="nodeText" presStyleLbl="bgAccFollowNode1" presStyleIdx="0" presStyleCnt="3">
        <dgm:presLayoutVars>
          <dgm:bulletEnabled val="1"/>
        </dgm:presLayoutVars>
      </dgm:prSet>
      <dgm:spPr/>
    </dgm:pt>
    <dgm:pt modelId="{6B8C7BFB-9BD7-4CF7-902B-E7CCA8D255A8}" type="pres">
      <dgm:prSet presAssocID="{6D89BF5A-020D-4832-8136-FA538BC64EF3}" presName="sibTrans" presStyleCnt="0"/>
      <dgm:spPr/>
    </dgm:pt>
    <dgm:pt modelId="{BA367412-AF78-4549-865B-7B42AB8D714C}" type="pres">
      <dgm:prSet presAssocID="{69C47FD7-8E99-4D92-8AF9-E061FFF29B95}" presName="compositeNode" presStyleCnt="0">
        <dgm:presLayoutVars>
          <dgm:bulletEnabled val="1"/>
        </dgm:presLayoutVars>
      </dgm:prSet>
      <dgm:spPr/>
    </dgm:pt>
    <dgm:pt modelId="{38D9D568-E193-4736-B40D-ADB1B83ABE8A}" type="pres">
      <dgm:prSet presAssocID="{69C47FD7-8E99-4D92-8AF9-E061FFF29B95}" presName="bgRect" presStyleLbl="bgAccFollowNode1" presStyleIdx="1" presStyleCnt="3"/>
      <dgm:spPr/>
    </dgm:pt>
    <dgm:pt modelId="{36A19093-A8DC-47A3-B24B-2FD3061878D2}" type="pres">
      <dgm:prSet presAssocID="{97A8A1F7-3DBE-482F-A413-EAE5F04D661C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AE7F9AA2-5DE5-40A4-AB39-1DCB4FD96CAE}" type="pres">
      <dgm:prSet presAssocID="{69C47FD7-8E99-4D92-8AF9-E061FFF29B95}" presName="bottomLine" presStyleLbl="alignNode1" presStyleIdx="3" presStyleCnt="6">
        <dgm:presLayoutVars/>
      </dgm:prSet>
      <dgm:spPr/>
    </dgm:pt>
    <dgm:pt modelId="{C8F8C9C5-0432-4F3A-BCD0-C352A092309A}" type="pres">
      <dgm:prSet presAssocID="{69C47FD7-8E99-4D92-8AF9-E061FFF29B95}" presName="nodeText" presStyleLbl="bgAccFollowNode1" presStyleIdx="1" presStyleCnt="3">
        <dgm:presLayoutVars>
          <dgm:bulletEnabled val="1"/>
        </dgm:presLayoutVars>
      </dgm:prSet>
      <dgm:spPr/>
    </dgm:pt>
    <dgm:pt modelId="{B8DE598A-A2D8-407C-9349-7A95025E91E3}" type="pres">
      <dgm:prSet presAssocID="{97A8A1F7-3DBE-482F-A413-EAE5F04D661C}" presName="sibTrans" presStyleCnt="0"/>
      <dgm:spPr/>
    </dgm:pt>
    <dgm:pt modelId="{900A209F-79AC-4693-934B-B57F174D841A}" type="pres">
      <dgm:prSet presAssocID="{26EF0196-843F-4645-952C-1CF2CE610BD9}" presName="compositeNode" presStyleCnt="0">
        <dgm:presLayoutVars>
          <dgm:bulletEnabled val="1"/>
        </dgm:presLayoutVars>
      </dgm:prSet>
      <dgm:spPr/>
    </dgm:pt>
    <dgm:pt modelId="{BA3FB47F-0C69-403E-A3DA-622A221450CE}" type="pres">
      <dgm:prSet presAssocID="{26EF0196-843F-4645-952C-1CF2CE610BD9}" presName="bgRect" presStyleLbl="bgAccFollowNode1" presStyleIdx="2" presStyleCnt="3"/>
      <dgm:spPr/>
    </dgm:pt>
    <dgm:pt modelId="{891C7C9C-DE48-4D38-908A-1B576A2C49F9}" type="pres">
      <dgm:prSet presAssocID="{239DF7D7-E619-421B-9625-F93405DEF2D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CB1D8DD-4CD6-4CC0-AEBE-1AD15C229ECF}" type="pres">
      <dgm:prSet presAssocID="{26EF0196-843F-4645-952C-1CF2CE610BD9}" presName="bottomLine" presStyleLbl="alignNode1" presStyleIdx="5" presStyleCnt="6">
        <dgm:presLayoutVars/>
      </dgm:prSet>
      <dgm:spPr/>
    </dgm:pt>
    <dgm:pt modelId="{4D51013F-4E7B-4347-8E35-379B048B546E}" type="pres">
      <dgm:prSet presAssocID="{26EF0196-843F-4645-952C-1CF2CE610BD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64A52602-9304-4F16-81D9-49521712BD78}" type="presOf" srcId="{239DF7D7-E619-421B-9625-F93405DEF2DE}" destId="{891C7C9C-DE48-4D38-908A-1B576A2C49F9}" srcOrd="0" destOrd="0" presId="urn:microsoft.com/office/officeart/2016/7/layout/BasicLinearProcessNumbered"/>
    <dgm:cxn modelId="{0A391C24-4844-491E-821A-5C27EDE6EF96}" type="presOf" srcId="{04F45954-8CB1-4554-9EB3-F75A89744489}" destId="{4F643AC8-E605-4F9D-B41B-B27AD5BE932E}" srcOrd="1" destOrd="0" presId="urn:microsoft.com/office/officeart/2016/7/layout/BasicLinearProcessNumbered"/>
    <dgm:cxn modelId="{27B0B14E-A214-43AA-8969-9DDC2B03D2BF}" type="presOf" srcId="{97A8A1F7-3DBE-482F-A413-EAE5F04D661C}" destId="{36A19093-A8DC-47A3-B24B-2FD3061878D2}" srcOrd="0" destOrd="0" presId="urn:microsoft.com/office/officeart/2016/7/layout/BasicLinearProcessNumbered"/>
    <dgm:cxn modelId="{39F93D76-4E92-4780-9EC5-491502F3A2C9}" type="presOf" srcId="{0C503060-4F06-4E89-A7FF-BF6C16B3A9C2}" destId="{4CA2FB56-71C3-471A-9E79-68BCDBDE2CF0}" srcOrd="0" destOrd="0" presId="urn:microsoft.com/office/officeart/2016/7/layout/BasicLinearProcessNumbered"/>
    <dgm:cxn modelId="{A94EB77A-6551-47B5-911E-C203FEA0DA25}" type="presOf" srcId="{69C47FD7-8E99-4D92-8AF9-E061FFF29B95}" destId="{C8F8C9C5-0432-4F3A-BCD0-C352A092309A}" srcOrd="1" destOrd="0" presId="urn:microsoft.com/office/officeart/2016/7/layout/BasicLinearProcessNumbered"/>
    <dgm:cxn modelId="{329B5C86-6499-411C-9C56-C95298CB9B36}" type="presOf" srcId="{69C47FD7-8E99-4D92-8AF9-E061FFF29B95}" destId="{38D9D568-E193-4736-B40D-ADB1B83ABE8A}" srcOrd="0" destOrd="0" presId="urn:microsoft.com/office/officeart/2016/7/layout/BasicLinearProcessNumbered"/>
    <dgm:cxn modelId="{41554593-7EAB-4EDC-B77B-2A1E2A472918}" type="presOf" srcId="{26EF0196-843F-4645-952C-1CF2CE610BD9}" destId="{BA3FB47F-0C69-403E-A3DA-622A221450CE}" srcOrd="0" destOrd="0" presId="urn:microsoft.com/office/officeart/2016/7/layout/BasicLinearProcessNumbered"/>
    <dgm:cxn modelId="{218C8E98-4BFC-4FEA-BFB7-76EAF46AE015}" srcId="{0C503060-4F06-4E89-A7FF-BF6C16B3A9C2}" destId="{69C47FD7-8E99-4D92-8AF9-E061FFF29B95}" srcOrd="1" destOrd="0" parTransId="{6DEF6D84-2D98-4952-8465-491CEF183879}" sibTransId="{97A8A1F7-3DBE-482F-A413-EAE5F04D661C}"/>
    <dgm:cxn modelId="{ABF8F2A7-CCC8-4DDC-BA1B-E59679548DB1}" srcId="{0C503060-4F06-4E89-A7FF-BF6C16B3A9C2}" destId="{26EF0196-843F-4645-952C-1CF2CE610BD9}" srcOrd="2" destOrd="0" parTransId="{80852F4A-A622-4D44-A7B9-B40A77D0B599}" sibTransId="{239DF7D7-E619-421B-9625-F93405DEF2DE}"/>
    <dgm:cxn modelId="{F9C729AF-6322-4833-AC6B-C9E06D4ECE78}" type="presOf" srcId="{6D89BF5A-020D-4832-8136-FA538BC64EF3}" destId="{79C2B6DF-BBF1-40EA-8490-96107E2C8DE0}" srcOrd="0" destOrd="0" presId="urn:microsoft.com/office/officeart/2016/7/layout/BasicLinearProcessNumbered"/>
    <dgm:cxn modelId="{92F9E7B3-B0F8-44AA-BB80-EC1E8D5BB630}" type="presOf" srcId="{04F45954-8CB1-4554-9EB3-F75A89744489}" destId="{8B77AD96-3D9F-418F-8A94-EC317D1B75C9}" srcOrd="0" destOrd="0" presId="urn:microsoft.com/office/officeart/2016/7/layout/BasicLinearProcessNumbered"/>
    <dgm:cxn modelId="{B28F0AE6-9FC4-4245-B514-E8755B4C0486}" type="presOf" srcId="{26EF0196-843F-4645-952C-1CF2CE610BD9}" destId="{4D51013F-4E7B-4347-8E35-379B048B546E}" srcOrd="1" destOrd="0" presId="urn:microsoft.com/office/officeart/2016/7/layout/BasicLinearProcessNumbered"/>
    <dgm:cxn modelId="{68EADBEB-11B2-4E54-A66D-D45BA8DD315F}" srcId="{0C503060-4F06-4E89-A7FF-BF6C16B3A9C2}" destId="{04F45954-8CB1-4554-9EB3-F75A89744489}" srcOrd="0" destOrd="0" parTransId="{9E9AE83A-F82B-444F-BF44-15BB7346F019}" sibTransId="{6D89BF5A-020D-4832-8136-FA538BC64EF3}"/>
    <dgm:cxn modelId="{6B3B4950-E5EE-4C27-A7C1-D92C48394EE2}" type="presParOf" srcId="{4CA2FB56-71C3-471A-9E79-68BCDBDE2CF0}" destId="{420E5756-21C5-416D-9792-384DDC968054}" srcOrd="0" destOrd="0" presId="urn:microsoft.com/office/officeart/2016/7/layout/BasicLinearProcessNumbered"/>
    <dgm:cxn modelId="{55E02414-D6C8-4DCE-8B40-27A78203F8A7}" type="presParOf" srcId="{420E5756-21C5-416D-9792-384DDC968054}" destId="{8B77AD96-3D9F-418F-8A94-EC317D1B75C9}" srcOrd="0" destOrd="0" presId="urn:microsoft.com/office/officeart/2016/7/layout/BasicLinearProcessNumbered"/>
    <dgm:cxn modelId="{84EF8F25-ABAC-4B6F-B07E-916AFDD490AF}" type="presParOf" srcId="{420E5756-21C5-416D-9792-384DDC968054}" destId="{79C2B6DF-BBF1-40EA-8490-96107E2C8DE0}" srcOrd="1" destOrd="0" presId="urn:microsoft.com/office/officeart/2016/7/layout/BasicLinearProcessNumbered"/>
    <dgm:cxn modelId="{205BF58B-4CF2-4401-B5B1-26F3730A0E3C}" type="presParOf" srcId="{420E5756-21C5-416D-9792-384DDC968054}" destId="{E657FDAD-9E43-45DE-9A74-05094435B8B3}" srcOrd="2" destOrd="0" presId="urn:microsoft.com/office/officeart/2016/7/layout/BasicLinearProcessNumbered"/>
    <dgm:cxn modelId="{C5819404-8D3E-4E54-AF5A-9338DFDF7870}" type="presParOf" srcId="{420E5756-21C5-416D-9792-384DDC968054}" destId="{4F643AC8-E605-4F9D-B41B-B27AD5BE932E}" srcOrd="3" destOrd="0" presId="urn:microsoft.com/office/officeart/2016/7/layout/BasicLinearProcessNumbered"/>
    <dgm:cxn modelId="{216BEF60-DF35-4353-B1DE-2D81FFF080B3}" type="presParOf" srcId="{4CA2FB56-71C3-471A-9E79-68BCDBDE2CF0}" destId="{6B8C7BFB-9BD7-4CF7-902B-E7CCA8D255A8}" srcOrd="1" destOrd="0" presId="urn:microsoft.com/office/officeart/2016/7/layout/BasicLinearProcessNumbered"/>
    <dgm:cxn modelId="{05432933-83B8-4F05-A2A2-91C305A41C00}" type="presParOf" srcId="{4CA2FB56-71C3-471A-9E79-68BCDBDE2CF0}" destId="{BA367412-AF78-4549-865B-7B42AB8D714C}" srcOrd="2" destOrd="0" presId="urn:microsoft.com/office/officeart/2016/7/layout/BasicLinearProcessNumbered"/>
    <dgm:cxn modelId="{D63468E8-5471-415F-AB0E-9748D9B6C8DF}" type="presParOf" srcId="{BA367412-AF78-4549-865B-7B42AB8D714C}" destId="{38D9D568-E193-4736-B40D-ADB1B83ABE8A}" srcOrd="0" destOrd="0" presId="urn:microsoft.com/office/officeart/2016/7/layout/BasicLinearProcessNumbered"/>
    <dgm:cxn modelId="{9BA01327-A904-4379-9B4D-F9AEAE7EB1E3}" type="presParOf" srcId="{BA367412-AF78-4549-865B-7B42AB8D714C}" destId="{36A19093-A8DC-47A3-B24B-2FD3061878D2}" srcOrd="1" destOrd="0" presId="urn:microsoft.com/office/officeart/2016/7/layout/BasicLinearProcessNumbered"/>
    <dgm:cxn modelId="{B2C47F61-80A3-4347-9906-B9DCCC3C3FDF}" type="presParOf" srcId="{BA367412-AF78-4549-865B-7B42AB8D714C}" destId="{AE7F9AA2-5DE5-40A4-AB39-1DCB4FD96CAE}" srcOrd="2" destOrd="0" presId="urn:microsoft.com/office/officeart/2016/7/layout/BasicLinearProcessNumbered"/>
    <dgm:cxn modelId="{E0670ECC-55EC-4773-89C3-5F76C98732F1}" type="presParOf" srcId="{BA367412-AF78-4549-865B-7B42AB8D714C}" destId="{C8F8C9C5-0432-4F3A-BCD0-C352A092309A}" srcOrd="3" destOrd="0" presId="urn:microsoft.com/office/officeart/2016/7/layout/BasicLinearProcessNumbered"/>
    <dgm:cxn modelId="{AE8F6182-3C1E-4251-9289-35B2ADD57F78}" type="presParOf" srcId="{4CA2FB56-71C3-471A-9E79-68BCDBDE2CF0}" destId="{B8DE598A-A2D8-407C-9349-7A95025E91E3}" srcOrd="3" destOrd="0" presId="urn:microsoft.com/office/officeart/2016/7/layout/BasicLinearProcessNumbered"/>
    <dgm:cxn modelId="{A7A25159-C956-4825-80CB-934FB5AFDFF4}" type="presParOf" srcId="{4CA2FB56-71C3-471A-9E79-68BCDBDE2CF0}" destId="{900A209F-79AC-4693-934B-B57F174D841A}" srcOrd="4" destOrd="0" presId="urn:microsoft.com/office/officeart/2016/7/layout/BasicLinearProcessNumbered"/>
    <dgm:cxn modelId="{3D067152-9D74-4347-ABEE-78F8AD49F85B}" type="presParOf" srcId="{900A209F-79AC-4693-934B-B57F174D841A}" destId="{BA3FB47F-0C69-403E-A3DA-622A221450CE}" srcOrd="0" destOrd="0" presId="urn:microsoft.com/office/officeart/2016/7/layout/BasicLinearProcessNumbered"/>
    <dgm:cxn modelId="{FBC2E80A-FABE-4379-AD05-6B94DE3C91E7}" type="presParOf" srcId="{900A209F-79AC-4693-934B-B57F174D841A}" destId="{891C7C9C-DE48-4D38-908A-1B576A2C49F9}" srcOrd="1" destOrd="0" presId="urn:microsoft.com/office/officeart/2016/7/layout/BasicLinearProcessNumbered"/>
    <dgm:cxn modelId="{BDC41164-8344-4323-9D76-9079F7BB17A2}" type="presParOf" srcId="{900A209F-79AC-4693-934B-B57F174D841A}" destId="{2CB1D8DD-4CD6-4CC0-AEBE-1AD15C229ECF}" srcOrd="2" destOrd="0" presId="urn:microsoft.com/office/officeart/2016/7/layout/BasicLinearProcessNumbered"/>
    <dgm:cxn modelId="{34FBD884-EB50-4FFB-82E5-FA0A91E9FC0C}" type="presParOf" srcId="{900A209F-79AC-4693-934B-B57F174D841A}" destId="{4D51013F-4E7B-4347-8E35-379B048B546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2CB25F-61C5-4FF2-A5D7-2C4E51850B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6B077E-EF53-40F5-A9BE-6A5AF1F7EB30}">
      <dgm:prSet/>
      <dgm:spPr/>
      <dgm:t>
        <a:bodyPr/>
        <a:lstStyle/>
        <a:p>
          <a:r>
            <a:rPr lang="en-AU" dirty="0"/>
            <a:t>Road safety is similar across all regions in Victoria.</a:t>
          </a:r>
          <a:endParaRPr lang="en-US" dirty="0"/>
        </a:p>
      </dgm:t>
    </dgm:pt>
    <dgm:pt modelId="{746FD101-B9EA-41EF-9C54-EF936DD59696}" type="parTrans" cxnId="{323A92A2-6D53-4635-9A73-2108C3FAA645}">
      <dgm:prSet/>
      <dgm:spPr/>
      <dgm:t>
        <a:bodyPr/>
        <a:lstStyle/>
        <a:p>
          <a:endParaRPr lang="en-US"/>
        </a:p>
      </dgm:t>
    </dgm:pt>
    <dgm:pt modelId="{414C42B2-5E0E-49A3-A130-B13ACF595572}" type="sibTrans" cxnId="{323A92A2-6D53-4635-9A73-2108C3FAA645}">
      <dgm:prSet/>
      <dgm:spPr/>
      <dgm:t>
        <a:bodyPr/>
        <a:lstStyle/>
        <a:p>
          <a:endParaRPr lang="en-US"/>
        </a:p>
      </dgm:t>
    </dgm:pt>
    <dgm:pt modelId="{54F1E17B-6BC0-4D7B-949E-144A4C191BF5}">
      <dgm:prSet/>
      <dgm:spPr/>
      <dgm:t>
        <a:bodyPr/>
        <a:lstStyle/>
        <a:p>
          <a:r>
            <a:rPr lang="en-AU" dirty="0"/>
            <a:t>Speed is positively correlated to death rate and accident rate.</a:t>
          </a:r>
          <a:endParaRPr lang="en-US" dirty="0"/>
        </a:p>
      </dgm:t>
    </dgm:pt>
    <dgm:pt modelId="{099D40BD-E642-431E-87DC-EF51487A6524}" type="parTrans" cxnId="{7FE5E7E4-8892-4FBB-A26E-500D230F4693}">
      <dgm:prSet/>
      <dgm:spPr/>
      <dgm:t>
        <a:bodyPr/>
        <a:lstStyle/>
        <a:p>
          <a:endParaRPr lang="en-US"/>
        </a:p>
      </dgm:t>
    </dgm:pt>
    <dgm:pt modelId="{5595FA2E-20E9-4C47-996F-A948D6E03043}" type="sibTrans" cxnId="{7FE5E7E4-8892-4FBB-A26E-500D230F4693}">
      <dgm:prSet/>
      <dgm:spPr/>
      <dgm:t>
        <a:bodyPr/>
        <a:lstStyle/>
        <a:p>
          <a:endParaRPr lang="en-US"/>
        </a:p>
      </dgm:t>
    </dgm:pt>
    <dgm:pt modelId="{15C89E85-6D3F-4504-BF09-242B54D681E0}">
      <dgm:prSet/>
      <dgm:spPr/>
      <dgm:t>
        <a:bodyPr/>
        <a:lstStyle/>
        <a:p>
          <a:r>
            <a:rPr lang="en-AU" dirty="0"/>
            <a:t>Light condition is positively correlated to death rate and accident rate.</a:t>
          </a:r>
          <a:endParaRPr lang="en-US" dirty="0"/>
        </a:p>
      </dgm:t>
    </dgm:pt>
    <dgm:pt modelId="{A59C7886-8432-44E3-A859-F6E3A21BBD12}" type="parTrans" cxnId="{5E4AF7F5-008A-4D77-9D8F-45AC343E4EC0}">
      <dgm:prSet/>
      <dgm:spPr/>
      <dgm:t>
        <a:bodyPr/>
        <a:lstStyle/>
        <a:p>
          <a:endParaRPr lang="en-US"/>
        </a:p>
      </dgm:t>
    </dgm:pt>
    <dgm:pt modelId="{3C080F38-427F-4B07-BEA5-55AA2FB649AB}" type="sibTrans" cxnId="{5E4AF7F5-008A-4D77-9D8F-45AC343E4EC0}">
      <dgm:prSet/>
      <dgm:spPr/>
      <dgm:t>
        <a:bodyPr/>
        <a:lstStyle/>
        <a:p>
          <a:endParaRPr lang="en-US"/>
        </a:p>
      </dgm:t>
    </dgm:pt>
    <dgm:pt modelId="{0B928B82-E00A-45D0-91FA-3F17247ED7C0}">
      <dgm:prSet/>
      <dgm:spPr/>
      <dgm:t>
        <a:bodyPr/>
        <a:lstStyle/>
        <a:p>
          <a:r>
            <a:rPr lang="en-AU" dirty="0"/>
            <a:t>Collision with another vehicle is the primary reason for most accidents.</a:t>
          </a:r>
          <a:endParaRPr lang="en-US" dirty="0"/>
        </a:p>
      </dgm:t>
    </dgm:pt>
    <dgm:pt modelId="{D84A6DDD-0494-4ACE-AC05-F39B96BA0F04}" type="parTrans" cxnId="{0CAE49E3-B6B8-46EC-A5CA-6E6DF79FD426}">
      <dgm:prSet/>
      <dgm:spPr/>
      <dgm:t>
        <a:bodyPr/>
        <a:lstStyle/>
        <a:p>
          <a:endParaRPr lang="en-US"/>
        </a:p>
      </dgm:t>
    </dgm:pt>
    <dgm:pt modelId="{A6968EB1-863E-4FC9-8DC2-A026EBDF7E80}" type="sibTrans" cxnId="{0CAE49E3-B6B8-46EC-A5CA-6E6DF79FD426}">
      <dgm:prSet/>
      <dgm:spPr/>
      <dgm:t>
        <a:bodyPr/>
        <a:lstStyle/>
        <a:p>
          <a:endParaRPr lang="en-US"/>
        </a:p>
      </dgm:t>
    </dgm:pt>
    <dgm:pt modelId="{64E77DB9-92FB-4EDF-A141-566D64E45A46}" type="pres">
      <dgm:prSet presAssocID="{B02CB25F-61C5-4FF2-A5D7-2C4E51850BE4}" presName="linear" presStyleCnt="0">
        <dgm:presLayoutVars>
          <dgm:animLvl val="lvl"/>
          <dgm:resizeHandles val="exact"/>
        </dgm:presLayoutVars>
      </dgm:prSet>
      <dgm:spPr/>
    </dgm:pt>
    <dgm:pt modelId="{26F1EB6B-EB85-467C-BC21-77AB2BF16A9C}" type="pres">
      <dgm:prSet presAssocID="{BC6B077E-EF53-40F5-A9BE-6A5AF1F7EB3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8E3B34-C5CB-4A7A-83BD-214F7B023BD9}" type="pres">
      <dgm:prSet presAssocID="{414C42B2-5E0E-49A3-A130-B13ACF595572}" presName="spacer" presStyleCnt="0"/>
      <dgm:spPr/>
    </dgm:pt>
    <dgm:pt modelId="{D1488BFA-A167-486A-A324-7B87CB0B1A7D}" type="pres">
      <dgm:prSet presAssocID="{54F1E17B-6BC0-4D7B-949E-144A4C191BF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FA5DE20-57DB-4235-9271-19F1FFDA4E84}" type="pres">
      <dgm:prSet presAssocID="{5595FA2E-20E9-4C47-996F-A948D6E03043}" presName="spacer" presStyleCnt="0"/>
      <dgm:spPr/>
    </dgm:pt>
    <dgm:pt modelId="{44923E4B-3C31-4209-BDCF-213E190F79A1}" type="pres">
      <dgm:prSet presAssocID="{15C89E85-6D3F-4504-BF09-242B54D681E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FCD37CE-D233-4A39-B06C-DA54C434C29E}" type="pres">
      <dgm:prSet presAssocID="{3C080F38-427F-4B07-BEA5-55AA2FB649AB}" presName="spacer" presStyleCnt="0"/>
      <dgm:spPr/>
    </dgm:pt>
    <dgm:pt modelId="{2980B12C-96B3-4280-B834-8B9A2EA529BF}" type="pres">
      <dgm:prSet presAssocID="{0B928B82-E00A-45D0-91FA-3F17247ED7C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3162425-CA9C-4A23-ABC3-22159E8025D1}" type="presOf" srcId="{54F1E17B-6BC0-4D7B-949E-144A4C191BF5}" destId="{D1488BFA-A167-486A-A324-7B87CB0B1A7D}" srcOrd="0" destOrd="0" presId="urn:microsoft.com/office/officeart/2005/8/layout/vList2"/>
    <dgm:cxn modelId="{1B949937-853A-4C32-9979-766848B1A533}" type="presOf" srcId="{0B928B82-E00A-45D0-91FA-3F17247ED7C0}" destId="{2980B12C-96B3-4280-B834-8B9A2EA529BF}" srcOrd="0" destOrd="0" presId="urn:microsoft.com/office/officeart/2005/8/layout/vList2"/>
    <dgm:cxn modelId="{6025AE43-3B05-4B15-912F-CD299D7D88BC}" type="presOf" srcId="{B02CB25F-61C5-4FF2-A5D7-2C4E51850BE4}" destId="{64E77DB9-92FB-4EDF-A141-566D64E45A46}" srcOrd="0" destOrd="0" presId="urn:microsoft.com/office/officeart/2005/8/layout/vList2"/>
    <dgm:cxn modelId="{323A92A2-6D53-4635-9A73-2108C3FAA645}" srcId="{B02CB25F-61C5-4FF2-A5D7-2C4E51850BE4}" destId="{BC6B077E-EF53-40F5-A9BE-6A5AF1F7EB30}" srcOrd="0" destOrd="0" parTransId="{746FD101-B9EA-41EF-9C54-EF936DD59696}" sibTransId="{414C42B2-5E0E-49A3-A130-B13ACF595572}"/>
    <dgm:cxn modelId="{C1C160C5-8F94-4924-9DBC-63C34499D98C}" type="presOf" srcId="{15C89E85-6D3F-4504-BF09-242B54D681E0}" destId="{44923E4B-3C31-4209-BDCF-213E190F79A1}" srcOrd="0" destOrd="0" presId="urn:microsoft.com/office/officeart/2005/8/layout/vList2"/>
    <dgm:cxn modelId="{CAF4EACB-467D-4B7C-ADE5-97FD1D67F2C2}" type="presOf" srcId="{BC6B077E-EF53-40F5-A9BE-6A5AF1F7EB30}" destId="{26F1EB6B-EB85-467C-BC21-77AB2BF16A9C}" srcOrd="0" destOrd="0" presId="urn:microsoft.com/office/officeart/2005/8/layout/vList2"/>
    <dgm:cxn modelId="{0CAE49E3-B6B8-46EC-A5CA-6E6DF79FD426}" srcId="{B02CB25F-61C5-4FF2-A5D7-2C4E51850BE4}" destId="{0B928B82-E00A-45D0-91FA-3F17247ED7C0}" srcOrd="3" destOrd="0" parTransId="{D84A6DDD-0494-4ACE-AC05-F39B96BA0F04}" sibTransId="{A6968EB1-863E-4FC9-8DC2-A026EBDF7E80}"/>
    <dgm:cxn modelId="{7FE5E7E4-8892-4FBB-A26E-500D230F4693}" srcId="{B02CB25F-61C5-4FF2-A5D7-2C4E51850BE4}" destId="{54F1E17B-6BC0-4D7B-949E-144A4C191BF5}" srcOrd="1" destOrd="0" parTransId="{099D40BD-E642-431E-87DC-EF51487A6524}" sibTransId="{5595FA2E-20E9-4C47-996F-A948D6E03043}"/>
    <dgm:cxn modelId="{5E4AF7F5-008A-4D77-9D8F-45AC343E4EC0}" srcId="{B02CB25F-61C5-4FF2-A5D7-2C4E51850BE4}" destId="{15C89E85-6D3F-4504-BF09-242B54D681E0}" srcOrd="2" destOrd="0" parTransId="{A59C7886-8432-44E3-A859-F6E3A21BBD12}" sibTransId="{3C080F38-427F-4B07-BEA5-55AA2FB649AB}"/>
    <dgm:cxn modelId="{0BC1202F-13D5-4665-8D7F-4576F42F8964}" type="presParOf" srcId="{64E77DB9-92FB-4EDF-A141-566D64E45A46}" destId="{26F1EB6B-EB85-467C-BC21-77AB2BF16A9C}" srcOrd="0" destOrd="0" presId="urn:microsoft.com/office/officeart/2005/8/layout/vList2"/>
    <dgm:cxn modelId="{6244FA45-3F2B-4598-87F9-890652F10613}" type="presParOf" srcId="{64E77DB9-92FB-4EDF-A141-566D64E45A46}" destId="{228E3B34-C5CB-4A7A-83BD-214F7B023BD9}" srcOrd="1" destOrd="0" presId="urn:microsoft.com/office/officeart/2005/8/layout/vList2"/>
    <dgm:cxn modelId="{3297163E-E6ED-4492-B2A6-5B616E690C4F}" type="presParOf" srcId="{64E77DB9-92FB-4EDF-A141-566D64E45A46}" destId="{D1488BFA-A167-486A-A324-7B87CB0B1A7D}" srcOrd="2" destOrd="0" presId="urn:microsoft.com/office/officeart/2005/8/layout/vList2"/>
    <dgm:cxn modelId="{73B279E5-E66E-4885-AEDA-B27B8347F666}" type="presParOf" srcId="{64E77DB9-92FB-4EDF-A141-566D64E45A46}" destId="{5FA5DE20-57DB-4235-9271-19F1FFDA4E84}" srcOrd="3" destOrd="0" presId="urn:microsoft.com/office/officeart/2005/8/layout/vList2"/>
    <dgm:cxn modelId="{26FA4709-1B92-4790-9DAE-E8F08EC822D1}" type="presParOf" srcId="{64E77DB9-92FB-4EDF-A141-566D64E45A46}" destId="{44923E4B-3C31-4209-BDCF-213E190F79A1}" srcOrd="4" destOrd="0" presId="urn:microsoft.com/office/officeart/2005/8/layout/vList2"/>
    <dgm:cxn modelId="{31F67719-2922-4591-A743-0EA0340179C6}" type="presParOf" srcId="{64E77DB9-92FB-4EDF-A141-566D64E45A46}" destId="{AFCD37CE-D233-4A39-B06C-DA54C434C29E}" srcOrd="5" destOrd="0" presId="urn:microsoft.com/office/officeart/2005/8/layout/vList2"/>
    <dgm:cxn modelId="{D30E20B4-7390-4D3C-AC15-4E09F450A32F}" type="presParOf" srcId="{64E77DB9-92FB-4EDF-A141-566D64E45A46}" destId="{2980B12C-96B3-4280-B834-8B9A2EA529B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B9C5C9-9D15-44C9-93DC-9D67377562F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E6EEE9E-CF15-4F7A-818D-CF0B541C071D}">
      <dgm:prSet/>
      <dgm:spPr/>
      <dgm:t>
        <a:bodyPr/>
        <a:lstStyle/>
        <a:p>
          <a:r>
            <a:rPr lang="en-US"/>
            <a:t>Southeast and Northwest regions have highest death tolls among all regions, whereas driving at 100KMH seems most dangerous.</a:t>
          </a:r>
        </a:p>
      </dgm:t>
    </dgm:pt>
    <dgm:pt modelId="{B303F129-6160-4FE4-AF55-BE73CFE7D575}" type="parTrans" cxnId="{E4A65E3E-0BBF-4188-B91D-41B7123FB0C0}">
      <dgm:prSet/>
      <dgm:spPr/>
      <dgm:t>
        <a:bodyPr/>
        <a:lstStyle/>
        <a:p>
          <a:endParaRPr lang="en-US"/>
        </a:p>
      </dgm:t>
    </dgm:pt>
    <dgm:pt modelId="{B5457BDE-41CE-4C99-A741-03DBFD0B8B69}" type="sibTrans" cxnId="{E4A65E3E-0BBF-4188-B91D-41B7123FB0C0}">
      <dgm:prSet/>
      <dgm:spPr/>
      <dgm:t>
        <a:bodyPr/>
        <a:lstStyle/>
        <a:p>
          <a:endParaRPr lang="en-US"/>
        </a:p>
      </dgm:t>
    </dgm:pt>
    <dgm:pt modelId="{DCFE95BA-5322-42A4-B62C-25AB621287BD}">
      <dgm:prSet/>
      <dgm:spPr/>
      <dgm:t>
        <a:bodyPr/>
        <a:lstStyle/>
        <a:p>
          <a:r>
            <a:rPr lang="en-US" dirty="0"/>
            <a:t>Driving at 100KMH speed with poor light condition poses most risk.</a:t>
          </a:r>
        </a:p>
      </dgm:t>
    </dgm:pt>
    <dgm:pt modelId="{5226FCCE-8CEB-4632-A5EF-46BBA3A221CF}" type="parTrans" cxnId="{AAC8136D-2A01-4FA5-B618-6301E5B64B03}">
      <dgm:prSet/>
      <dgm:spPr/>
      <dgm:t>
        <a:bodyPr/>
        <a:lstStyle/>
        <a:p>
          <a:endParaRPr lang="en-US"/>
        </a:p>
      </dgm:t>
    </dgm:pt>
    <dgm:pt modelId="{8D3F6D2E-1B3D-4B43-91AD-1962551F8A5D}" type="sibTrans" cxnId="{AAC8136D-2A01-4FA5-B618-6301E5B64B03}">
      <dgm:prSet/>
      <dgm:spPr/>
      <dgm:t>
        <a:bodyPr/>
        <a:lstStyle/>
        <a:p>
          <a:endParaRPr lang="en-US"/>
        </a:p>
      </dgm:t>
    </dgm:pt>
    <dgm:pt modelId="{A060FB17-9E95-4687-9CE1-91FFB084B904}" type="pres">
      <dgm:prSet presAssocID="{60B9C5C9-9D15-44C9-93DC-9D67377562F5}" presName="vert0" presStyleCnt="0">
        <dgm:presLayoutVars>
          <dgm:dir/>
          <dgm:animOne val="branch"/>
          <dgm:animLvl val="lvl"/>
        </dgm:presLayoutVars>
      </dgm:prSet>
      <dgm:spPr/>
    </dgm:pt>
    <dgm:pt modelId="{D7FD67E3-7DC9-43F1-842C-6FEDF87DA7AD}" type="pres">
      <dgm:prSet presAssocID="{5E6EEE9E-CF15-4F7A-818D-CF0B541C071D}" presName="thickLine" presStyleLbl="alignNode1" presStyleIdx="0" presStyleCnt="2"/>
      <dgm:spPr/>
    </dgm:pt>
    <dgm:pt modelId="{71515282-9204-4DF5-8097-BAE342A0F1AC}" type="pres">
      <dgm:prSet presAssocID="{5E6EEE9E-CF15-4F7A-818D-CF0B541C071D}" presName="horz1" presStyleCnt="0"/>
      <dgm:spPr/>
    </dgm:pt>
    <dgm:pt modelId="{DDA765F2-3342-4FAB-93B5-364DED1F4C25}" type="pres">
      <dgm:prSet presAssocID="{5E6EEE9E-CF15-4F7A-818D-CF0B541C071D}" presName="tx1" presStyleLbl="revTx" presStyleIdx="0" presStyleCnt="2"/>
      <dgm:spPr/>
    </dgm:pt>
    <dgm:pt modelId="{66519C31-C1CA-4BAF-99AF-84F5D5E72BE6}" type="pres">
      <dgm:prSet presAssocID="{5E6EEE9E-CF15-4F7A-818D-CF0B541C071D}" presName="vert1" presStyleCnt="0"/>
      <dgm:spPr/>
    </dgm:pt>
    <dgm:pt modelId="{756BB6D5-6DC2-4FA2-89B2-9D753C8EA132}" type="pres">
      <dgm:prSet presAssocID="{DCFE95BA-5322-42A4-B62C-25AB621287BD}" presName="thickLine" presStyleLbl="alignNode1" presStyleIdx="1" presStyleCnt="2"/>
      <dgm:spPr/>
    </dgm:pt>
    <dgm:pt modelId="{3EAF9306-FE7F-4D6B-BA09-8D6C4FEEE277}" type="pres">
      <dgm:prSet presAssocID="{DCFE95BA-5322-42A4-B62C-25AB621287BD}" presName="horz1" presStyleCnt="0"/>
      <dgm:spPr/>
    </dgm:pt>
    <dgm:pt modelId="{067A7CD8-51F1-4876-BB0D-09A72029E551}" type="pres">
      <dgm:prSet presAssocID="{DCFE95BA-5322-42A4-B62C-25AB621287BD}" presName="tx1" presStyleLbl="revTx" presStyleIdx="1" presStyleCnt="2"/>
      <dgm:spPr/>
    </dgm:pt>
    <dgm:pt modelId="{B81C357E-1D43-4E47-956C-AA7510B69AA9}" type="pres">
      <dgm:prSet presAssocID="{DCFE95BA-5322-42A4-B62C-25AB621287BD}" presName="vert1" presStyleCnt="0"/>
      <dgm:spPr/>
    </dgm:pt>
  </dgm:ptLst>
  <dgm:cxnLst>
    <dgm:cxn modelId="{DE4D5C13-4D29-4015-92F5-680636AED9FF}" type="presOf" srcId="{60B9C5C9-9D15-44C9-93DC-9D67377562F5}" destId="{A060FB17-9E95-4687-9CE1-91FFB084B904}" srcOrd="0" destOrd="0" presId="urn:microsoft.com/office/officeart/2008/layout/LinedList"/>
    <dgm:cxn modelId="{424EE32F-A24E-41CC-931D-3436F4F9B750}" type="presOf" srcId="{DCFE95BA-5322-42A4-B62C-25AB621287BD}" destId="{067A7CD8-51F1-4876-BB0D-09A72029E551}" srcOrd="0" destOrd="0" presId="urn:microsoft.com/office/officeart/2008/layout/LinedList"/>
    <dgm:cxn modelId="{E4A65E3E-0BBF-4188-B91D-41B7123FB0C0}" srcId="{60B9C5C9-9D15-44C9-93DC-9D67377562F5}" destId="{5E6EEE9E-CF15-4F7A-818D-CF0B541C071D}" srcOrd="0" destOrd="0" parTransId="{B303F129-6160-4FE4-AF55-BE73CFE7D575}" sibTransId="{B5457BDE-41CE-4C99-A741-03DBFD0B8B69}"/>
    <dgm:cxn modelId="{AAC8136D-2A01-4FA5-B618-6301E5B64B03}" srcId="{60B9C5C9-9D15-44C9-93DC-9D67377562F5}" destId="{DCFE95BA-5322-42A4-B62C-25AB621287BD}" srcOrd="1" destOrd="0" parTransId="{5226FCCE-8CEB-4632-A5EF-46BBA3A221CF}" sibTransId="{8D3F6D2E-1B3D-4B43-91AD-1962551F8A5D}"/>
    <dgm:cxn modelId="{82A38381-7356-4660-BDF2-767903A04450}" type="presOf" srcId="{5E6EEE9E-CF15-4F7A-818D-CF0B541C071D}" destId="{DDA765F2-3342-4FAB-93B5-364DED1F4C25}" srcOrd="0" destOrd="0" presId="urn:microsoft.com/office/officeart/2008/layout/LinedList"/>
    <dgm:cxn modelId="{BF9BC1EB-E46D-449F-A2E3-030AD6F04E13}" type="presParOf" srcId="{A060FB17-9E95-4687-9CE1-91FFB084B904}" destId="{D7FD67E3-7DC9-43F1-842C-6FEDF87DA7AD}" srcOrd="0" destOrd="0" presId="urn:microsoft.com/office/officeart/2008/layout/LinedList"/>
    <dgm:cxn modelId="{40E1F1DB-D95A-465A-A88C-AB4038B77518}" type="presParOf" srcId="{A060FB17-9E95-4687-9CE1-91FFB084B904}" destId="{71515282-9204-4DF5-8097-BAE342A0F1AC}" srcOrd="1" destOrd="0" presId="urn:microsoft.com/office/officeart/2008/layout/LinedList"/>
    <dgm:cxn modelId="{3193EAAD-3DEF-4015-AFEA-C1EFD2F40BC0}" type="presParOf" srcId="{71515282-9204-4DF5-8097-BAE342A0F1AC}" destId="{DDA765F2-3342-4FAB-93B5-364DED1F4C25}" srcOrd="0" destOrd="0" presId="urn:microsoft.com/office/officeart/2008/layout/LinedList"/>
    <dgm:cxn modelId="{728ADF6C-91A8-45FD-99FC-920B8B460DB4}" type="presParOf" srcId="{71515282-9204-4DF5-8097-BAE342A0F1AC}" destId="{66519C31-C1CA-4BAF-99AF-84F5D5E72BE6}" srcOrd="1" destOrd="0" presId="urn:microsoft.com/office/officeart/2008/layout/LinedList"/>
    <dgm:cxn modelId="{AD962423-B871-4DC9-B35C-8E97F8F858A3}" type="presParOf" srcId="{A060FB17-9E95-4687-9CE1-91FFB084B904}" destId="{756BB6D5-6DC2-4FA2-89B2-9D753C8EA132}" srcOrd="2" destOrd="0" presId="urn:microsoft.com/office/officeart/2008/layout/LinedList"/>
    <dgm:cxn modelId="{26464A00-FE7E-4F1B-9AEC-EFF150082F54}" type="presParOf" srcId="{A060FB17-9E95-4687-9CE1-91FFB084B904}" destId="{3EAF9306-FE7F-4D6B-BA09-8D6C4FEEE277}" srcOrd="3" destOrd="0" presId="urn:microsoft.com/office/officeart/2008/layout/LinedList"/>
    <dgm:cxn modelId="{4700F4B5-37CC-4612-9977-B96550CA0180}" type="presParOf" srcId="{3EAF9306-FE7F-4D6B-BA09-8D6C4FEEE277}" destId="{067A7CD8-51F1-4876-BB0D-09A72029E551}" srcOrd="0" destOrd="0" presId="urn:microsoft.com/office/officeart/2008/layout/LinedList"/>
    <dgm:cxn modelId="{0F2D3B47-E0C0-4182-BE51-6D36B9924DC2}" type="presParOf" srcId="{3EAF9306-FE7F-4D6B-BA09-8D6C4FEEE277}" destId="{B81C357E-1D43-4E47-956C-AA7510B69A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7AD96-3D9F-418F-8A94-EC317D1B75C9}">
      <dsp:nvSpPr>
        <dsp:cNvPr id="0" name=""/>
        <dsp:cNvSpPr/>
      </dsp:nvSpPr>
      <dsp:spPr>
        <a:xfrm>
          <a:off x="0" y="0"/>
          <a:ext cx="3286125" cy="43575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Minimise death rate</a:t>
          </a:r>
          <a:endParaRPr lang="en-US" sz="2600" kern="1200"/>
        </a:p>
      </dsp:txBody>
      <dsp:txXfrm>
        <a:off x="0" y="1655859"/>
        <a:ext cx="3286125" cy="2614514"/>
      </dsp:txXfrm>
    </dsp:sp>
    <dsp:sp modelId="{79C2B6DF-BBF1-40EA-8490-96107E2C8DE0}">
      <dsp:nvSpPr>
        <dsp:cNvPr id="0" name=""/>
        <dsp:cNvSpPr/>
      </dsp:nvSpPr>
      <dsp:spPr>
        <a:xfrm>
          <a:off x="989433" y="435752"/>
          <a:ext cx="1307257" cy="13072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919" tIns="12700" rIns="10191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0876" y="627195"/>
        <a:ext cx="924371" cy="924371"/>
      </dsp:txXfrm>
    </dsp:sp>
    <dsp:sp modelId="{E657FDAD-9E43-45DE-9A74-05094435B8B3}">
      <dsp:nvSpPr>
        <dsp:cNvPr id="0" name=""/>
        <dsp:cNvSpPr/>
      </dsp:nvSpPr>
      <dsp:spPr>
        <a:xfrm>
          <a:off x="0" y="4357452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9D568-E193-4736-B40D-ADB1B83ABE8A}">
      <dsp:nvSpPr>
        <dsp:cNvPr id="0" name=""/>
        <dsp:cNvSpPr/>
      </dsp:nvSpPr>
      <dsp:spPr>
        <a:xfrm>
          <a:off x="3614737" y="0"/>
          <a:ext cx="3286125" cy="43575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Minimise accident rate</a:t>
          </a:r>
          <a:endParaRPr lang="en-US" sz="2600" kern="1200"/>
        </a:p>
      </dsp:txBody>
      <dsp:txXfrm>
        <a:off x="3614737" y="1655859"/>
        <a:ext cx="3286125" cy="2614514"/>
      </dsp:txXfrm>
    </dsp:sp>
    <dsp:sp modelId="{36A19093-A8DC-47A3-B24B-2FD3061878D2}">
      <dsp:nvSpPr>
        <dsp:cNvPr id="0" name=""/>
        <dsp:cNvSpPr/>
      </dsp:nvSpPr>
      <dsp:spPr>
        <a:xfrm>
          <a:off x="4604171" y="435752"/>
          <a:ext cx="1307257" cy="13072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919" tIns="12700" rIns="10191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5614" y="627195"/>
        <a:ext cx="924371" cy="924371"/>
      </dsp:txXfrm>
    </dsp:sp>
    <dsp:sp modelId="{AE7F9AA2-5DE5-40A4-AB39-1DCB4FD96CAE}">
      <dsp:nvSpPr>
        <dsp:cNvPr id="0" name=""/>
        <dsp:cNvSpPr/>
      </dsp:nvSpPr>
      <dsp:spPr>
        <a:xfrm>
          <a:off x="3614737" y="4357452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FB47F-0C69-403E-A3DA-622A221450CE}">
      <dsp:nvSpPr>
        <dsp:cNvPr id="0" name=""/>
        <dsp:cNvSpPr/>
      </dsp:nvSpPr>
      <dsp:spPr>
        <a:xfrm>
          <a:off x="7229475" y="0"/>
          <a:ext cx="3286125" cy="43575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Prevent serious injuries</a:t>
          </a:r>
          <a:endParaRPr lang="en-US" sz="2600" kern="1200"/>
        </a:p>
      </dsp:txBody>
      <dsp:txXfrm>
        <a:off x="7229475" y="1655859"/>
        <a:ext cx="3286125" cy="2614514"/>
      </dsp:txXfrm>
    </dsp:sp>
    <dsp:sp modelId="{891C7C9C-DE48-4D38-908A-1B576A2C49F9}">
      <dsp:nvSpPr>
        <dsp:cNvPr id="0" name=""/>
        <dsp:cNvSpPr/>
      </dsp:nvSpPr>
      <dsp:spPr>
        <a:xfrm>
          <a:off x="8218908" y="435752"/>
          <a:ext cx="1307257" cy="13072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919" tIns="12700" rIns="10191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0351" y="627195"/>
        <a:ext cx="924371" cy="924371"/>
      </dsp:txXfrm>
    </dsp:sp>
    <dsp:sp modelId="{2CB1D8DD-4CD6-4CC0-AEBE-1AD15C229ECF}">
      <dsp:nvSpPr>
        <dsp:cNvPr id="0" name=""/>
        <dsp:cNvSpPr/>
      </dsp:nvSpPr>
      <dsp:spPr>
        <a:xfrm>
          <a:off x="7229475" y="4357452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1EB6B-EB85-467C-BC21-77AB2BF16A9C}">
      <dsp:nvSpPr>
        <dsp:cNvPr id="0" name=""/>
        <dsp:cNvSpPr/>
      </dsp:nvSpPr>
      <dsp:spPr>
        <a:xfrm>
          <a:off x="0" y="644417"/>
          <a:ext cx="1016812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Road safety is similar across all regions in Victoria.</a:t>
          </a:r>
          <a:endParaRPr lang="en-US" sz="2300" kern="1200" dirty="0"/>
        </a:p>
      </dsp:txBody>
      <dsp:txXfrm>
        <a:off x="26930" y="671347"/>
        <a:ext cx="10114267" cy="497795"/>
      </dsp:txXfrm>
    </dsp:sp>
    <dsp:sp modelId="{D1488BFA-A167-486A-A324-7B87CB0B1A7D}">
      <dsp:nvSpPr>
        <dsp:cNvPr id="0" name=""/>
        <dsp:cNvSpPr/>
      </dsp:nvSpPr>
      <dsp:spPr>
        <a:xfrm>
          <a:off x="0" y="1262312"/>
          <a:ext cx="1016812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Speed is positively correlated to death rate and accident rate.</a:t>
          </a:r>
          <a:endParaRPr lang="en-US" sz="2300" kern="1200" dirty="0"/>
        </a:p>
      </dsp:txBody>
      <dsp:txXfrm>
        <a:off x="26930" y="1289242"/>
        <a:ext cx="10114267" cy="497795"/>
      </dsp:txXfrm>
    </dsp:sp>
    <dsp:sp modelId="{44923E4B-3C31-4209-BDCF-213E190F79A1}">
      <dsp:nvSpPr>
        <dsp:cNvPr id="0" name=""/>
        <dsp:cNvSpPr/>
      </dsp:nvSpPr>
      <dsp:spPr>
        <a:xfrm>
          <a:off x="0" y="1880207"/>
          <a:ext cx="1016812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Light condition is positively correlated to death rate and accident rate.</a:t>
          </a:r>
          <a:endParaRPr lang="en-US" sz="2300" kern="1200" dirty="0"/>
        </a:p>
      </dsp:txBody>
      <dsp:txXfrm>
        <a:off x="26930" y="1907137"/>
        <a:ext cx="10114267" cy="497795"/>
      </dsp:txXfrm>
    </dsp:sp>
    <dsp:sp modelId="{2980B12C-96B3-4280-B834-8B9A2EA529BF}">
      <dsp:nvSpPr>
        <dsp:cNvPr id="0" name=""/>
        <dsp:cNvSpPr/>
      </dsp:nvSpPr>
      <dsp:spPr>
        <a:xfrm>
          <a:off x="0" y="2498103"/>
          <a:ext cx="1016812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Collision with another vehicle is the primary reason for most accidents.</a:t>
          </a:r>
          <a:endParaRPr lang="en-US" sz="2300" kern="1200" dirty="0"/>
        </a:p>
      </dsp:txBody>
      <dsp:txXfrm>
        <a:off x="26930" y="2525033"/>
        <a:ext cx="10114267" cy="497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D67E3-7DC9-43F1-842C-6FEDF87DA7AD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765F2-3342-4FAB-93B5-364DED1F4C25}">
      <dsp:nvSpPr>
        <dsp:cNvPr id="0" name=""/>
        <dsp:cNvSpPr/>
      </dsp:nvSpPr>
      <dsp:spPr>
        <a:xfrm>
          <a:off x="0" y="0"/>
          <a:ext cx="6858000" cy="82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Southeast and Northwest regions have highest death tolls among all regions, whereas driving at 100KMH seems most dangerous.</a:t>
          </a:r>
        </a:p>
      </dsp:txBody>
      <dsp:txXfrm>
        <a:off x="0" y="0"/>
        <a:ext cx="6858000" cy="822960"/>
      </dsp:txXfrm>
    </dsp:sp>
    <dsp:sp modelId="{756BB6D5-6DC2-4FA2-89B2-9D753C8EA132}">
      <dsp:nvSpPr>
        <dsp:cNvPr id="0" name=""/>
        <dsp:cNvSpPr/>
      </dsp:nvSpPr>
      <dsp:spPr>
        <a:xfrm>
          <a:off x="0" y="82296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A7CD8-51F1-4876-BB0D-09A72029E551}">
      <dsp:nvSpPr>
        <dsp:cNvPr id="0" name=""/>
        <dsp:cNvSpPr/>
      </dsp:nvSpPr>
      <dsp:spPr>
        <a:xfrm>
          <a:off x="0" y="822960"/>
          <a:ext cx="6858000" cy="82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Driving at 100KMH speed with poor light condition poses most risk.</a:t>
          </a:r>
        </a:p>
      </dsp:txBody>
      <dsp:txXfrm>
        <a:off x="0" y="822960"/>
        <a:ext cx="6858000" cy="822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57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8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6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8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8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3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7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3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4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4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898" r:id="rId6"/>
    <p:sldLayoutId id="2147483894" r:id="rId7"/>
    <p:sldLayoutId id="2147483895" r:id="rId8"/>
    <p:sldLayoutId id="2147483896" r:id="rId9"/>
    <p:sldLayoutId id="2147483897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7.pn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9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08A94-C2C8-4355-A21D-85BA95801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AU" sz="4800" dirty="0"/>
              <a:t>Road Safety In Victoria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23ECA-E438-4734-9A3E-DEF988F1A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AU" sz="2000"/>
              <a:t>Presented By: Saurabh Mishra</a:t>
            </a:r>
          </a:p>
          <a:p>
            <a:r>
              <a:rPr lang="en-AU" sz="2000"/>
              <a:t>Last Updated: 27/02/2022</a:t>
            </a:r>
          </a:p>
        </p:txBody>
      </p:sp>
      <p:sp>
        <p:nvSpPr>
          <p:cNvPr id="105" name="Rectangle 9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9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3D rendering of stacked white waves">
            <a:extLst>
              <a:ext uri="{FF2B5EF4-FFF2-40B4-BE49-F238E27FC236}">
                <a16:creationId xmlns:a16="http://schemas.microsoft.com/office/drawing/2014/main" id="{276724CE-2199-4725-BF57-A6BE3D630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2" r="-1" b="-1"/>
          <a:stretch/>
        </p:blipFill>
        <p:spPr>
          <a:xfrm>
            <a:off x="4864608" y="645161"/>
            <a:ext cx="6846363" cy="54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8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A1335-EEDF-4651-A584-57475F01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Primary cause of injury remains the same across all regions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 descr="Chart, treemap chart&#10;&#10;Description automatically generated">
            <a:extLst>
              <a:ext uri="{FF2B5EF4-FFF2-40B4-BE49-F238E27FC236}">
                <a16:creationId xmlns:a16="http://schemas.microsoft.com/office/drawing/2014/main" id="{A4EC3617-0BAB-4F2B-A233-B97296BF1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734639"/>
            <a:ext cx="6846363" cy="52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0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D3CBC-04EC-466F-8FFA-B1F289362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Recommendations</a:t>
            </a:r>
          </a:p>
        </p:txBody>
      </p:sp>
      <p:sp>
        <p:nvSpPr>
          <p:cNvPr id="60" name="Rectangle 51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F25B9-61A5-4F02-A063-1BAB316C5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228600">
              <a:buFont typeface="Arial" panose="020B0604020202020204" pitchFamily="34" charset="0"/>
              <a:buChar char="•"/>
            </a:pPr>
            <a:r>
              <a:rPr lang="en-US" sz="2200" dirty="0"/>
              <a:t>Improve pedestrian safety in crosswalks.</a:t>
            </a:r>
          </a:p>
          <a:p>
            <a:pPr marL="514350" indent="-228600">
              <a:buFont typeface="Arial" panose="020B0604020202020204" pitchFamily="34" charset="0"/>
              <a:buChar char="•"/>
            </a:pPr>
            <a:r>
              <a:rPr lang="en-US" sz="2200" dirty="0"/>
              <a:t>Install streetlights in dark areas of 100KMH speed zone.</a:t>
            </a:r>
          </a:p>
          <a:p>
            <a:pPr marL="514350" indent="-228600">
              <a:buFont typeface="Arial" panose="020B0604020202020204" pitchFamily="34" charset="0"/>
              <a:buChar char="•"/>
            </a:pPr>
            <a:r>
              <a:rPr lang="en-US" sz="2200" dirty="0"/>
              <a:t>Promote collision avoidance technology in vehicles.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3028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089B1-9DEB-4160-9453-1B15E40B6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AU" sz="480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DE7FC-718E-4621-A5D9-1F97A244D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endParaRPr lang="en-AU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1A13B51-AEA3-4BCB-982E-49CBEB775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4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B50B-0F37-4091-B88C-60D211B3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7ACD9-6F7D-4F07-8639-53AB5671C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Purpose Statement</a:t>
            </a:r>
          </a:p>
          <a:p>
            <a:r>
              <a:rPr lang="en-AU" dirty="0"/>
              <a:t>How To Improve Road Safety</a:t>
            </a:r>
          </a:p>
          <a:p>
            <a:r>
              <a:rPr lang="en-AU" dirty="0"/>
              <a:t>Data Discovery</a:t>
            </a:r>
          </a:p>
          <a:p>
            <a:r>
              <a:rPr lang="en-AU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59028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1E09A-2E78-477D-8C63-BDB96984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AU" sz="3200"/>
              <a:t>Purpose Statement</a:t>
            </a:r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AEBC0-B7AE-409F-98EC-B31091FC7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Identify the attributes responsible for deaths and accidents rate in Victoria.</a:t>
            </a:r>
          </a:p>
        </p:txBody>
      </p:sp>
      <p:pic>
        <p:nvPicPr>
          <p:cNvPr id="22" name="Graphic 21" descr="Laptop Secure">
            <a:extLst>
              <a:ext uri="{FF2B5EF4-FFF2-40B4-BE49-F238E27FC236}">
                <a16:creationId xmlns:a16="http://schemas.microsoft.com/office/drawing/2014/main" id="{3771E933-93AC-4AAD-A58D-0D11AD1A7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828D9-3E53-4F15-97A9-649769523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AU" dirty="0"/>
              <a:t>How To Improve Road Safety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0C9247-B9FE-45D9-AF36-3EE82CA5D3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69032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99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1A5EE-F0AE-4702-BAA5-9BE47DAF9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 Discovery 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04BDE999-B941-4599-99B3-378888B2A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/>
              <a:t>Data Snippet 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CADEC6-F52E-409E-92B4-A1C97594E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49" y="625683"/>
            <a:ext cx="3859681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9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F560-5BE9-4641-A682-4594D57D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Hypothesis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C670A2-3220-48AF-B019-D5C7BB89AC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232164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62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CD38B-05A4-4E8C-9806-01EB1D195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/>
              <a:t>Regions, Speed Zones and Light Conditions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2736" y="1328435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9BC6A0CD-2B80-47F3-9A46-6B291792C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081950"/>
            <a:ext cx="3584448" cy="2688336"/>
          </a:xfrm>
          <a:prstGeom prst="rect">
            <a:avLst/>
          </a:prstGeom>
        </p:spPr>
      </p:pic>
      <p:pic>
        <p:nvPicPr>
          <p:cNvPr id="27" name="Picture 26" descr="Chart&#10;&#10;Description automatically generated">
            <a:extLst>
              <a:ext uri="{FF2B5EF4-FFF2-40B4-BE49-F238E27FC236}">
                <a16:creationId xmlns:a16="http://schemas.microsoft.com/office/drawing/2014/main" id="{ABAEE409-101E-47C5-9C64-CAE2280C0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99" y="3099872"/>
            <a:ext cx="3584448" cy="26524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320A40-FE1C-4F54-B986-AC76DAACD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415" y="3211886"/>
            <a:ext cx="3584448" cy="2428463"/>
          </a:xfrm>
          <a:prstGeom prst="rect">
            <a:avLst/>
          </a:prstGeom>
        </p:spPr>
      </p:pic>
      <p:graphicFrame>
        <p:nvGraphicFramePr>
          <p:cNvPr id="56" name="Content Placeholder 34">
            <a:extLst>
              <a:ext uri="{FF2B5EF4-FFF2-40B4-BE49-F238E27FC236}">
                <a16:creationId xmlns:a16="http://schemas.microsoft.com/office/drawing/2014/main" id="{A1BBBEEE-8686-4C11-80F5-8AC7198F5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622212"/>
              </p:ext>
            </p:extLst>
          </p:nvPr>
        </p:nvGraphicFramePr>
        <p:xfrm>
          <a:off x="4581144" y="510047"/>
          <a:ext cx="6858000" cy="164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3974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1ACA8-FD5C-4837-B9BE-8D409EF3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dirty="0"/>
              <a:t>Pedestrians being struck by vehicle when speed is between 50-70KMH is one of the most common cause of accidents along with collision with another vehicle and collision with fixed object.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BFBD8F-5D32-4069-B1D4-D9D9123CE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170968"/>
            <a:ext cx="5431536" cy="4046494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1A1A243-2DEB-41E4-A814-5DA5E8D19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1408" y="2179533"/>
            <a:ext cx="5431536" cy="401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7E93C-765D-4919-8324-0F3D788E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1800" dirty="0"/>
              <a:t>In the Southeast and Northwest regions, 60KMH speed zones pose risk for road injuries, whereas speed zones with limit of 100KMH are prone to most accidents in all the other regions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FCA8C1EE-35FD-43AE-86B0-A2AD7070E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endParaRPr lang="en-US" sz="18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73405E7-9581-480D-A491-1FE01F0A3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43" y="2729397"/>
            <a:ext cx="4614389" cy="34838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4E8D96-A5F1-4992-BEB5-F432AD08E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258" y="2729397"/>
            <a:ext cx="4756128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2169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706</TotalTime>
  <Words>246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Neue Haas Grotesk Text Pro</vt:lpstr>
      <vt:lpstr>AccentBoxVTI</vt:lpstr>
      <vt:lpstr>Road Safety In Victoria</vt:lpstr>
      <vt:lpstr>Table of Content</vt:lpstr>
      <vt:lpstr>Purpose Statement</vt:lpstr>
      <vt:lpstr>How To Improve Road Safety</vt:lpstr>
      <vt:lpstr>Data Discovery </vt:lpstr>
      <vt:lpstr>Hypothesis</vt:lpstr>
      <vt:lpstr>Regions, Speed Zones and Light Conditions</vt:lpstr>
      <vt:lpstr>Pedestrians being struck by vehicle when speed is between 50-70KMH is one of the most common cause of accidents along with collision with another vehicle and collision with fixed object.</vt:lpstr>
      <vt:lpstr>In the Southeast and Northwest regions, 60KMH speed zones pose risk for road injuries, whereas speed zones with limit of 100KMH are prone to most accidents in all the other regions</vt:lpstr>
      <vt:lpstr>Primary cause of injury remains the same across all regions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Safety In Victoria</dc:title>
  <dc:creator>Saurabh Mishra</dc:creator>
  <cp:lastModifiedBy>Saurabh Mishra</cp:lastModifiedBy>
  <cp:revision>7</cp:revision>
  <dcterms:created xsi:type="dcterms:W3CDTF">2022-02-26T13:45:01Z</dcterms:created>
  <dcterms:modified xsi:type="dcterms:W3CDTF">2022-02-27T07:49:06Z</dcterms:modified>
</cp:coreProperties>
</file>