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Time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Serious Injury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Persons Killed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Accident Severity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Select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Region-wise Accidents in Victoria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LGA's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Road Intersection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Accident Description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Crash Anlysis Description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1dbc350-c81b-40af-87ba-ed83a48756d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d15e9ec83f44f0f" /><Relationship Type="http://schemas.openxmlformats.org/officeDocument/2006/relationships/slideLayout" Target="/ppt/slideLayouts/slideLayout8.xml" Id="R886dab30969a47c0" /><Relationship Type="http://schemas.openxmlformats.org/officeDocument/2006/relationships/hyperlink" Target="https://app.powerbi.com/groups/me/reports/a1dbc350-c81b-40af-87ba-ed83a48756d6/?pbi_source=PowerPoint" TargetMode="External" Id="RelId0" /><Relationship Type="http://schemas.openxmlformats.org/officeDocument/2006/relationships/image" Target="/ppt/media/image4.png" Id="imgId25787369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5e80d9860344f86" /><Relationship Type="http://schemas.openxmlformats.org/officeDocument/2006/relationships/slideLayout" Target="/ppt/slideLayouts/slideLayout8.xml" Id="R2f9091ce615148ac" /><Relationship Type="http://schemas.openxmlformats.org/officeDocument/2006/relationships/hyperlink" Target="https://app.powerbi.com/groups/me/reports/a1dbc350-c81b-40af-87ba-ed83a48756d6/?pbi_source=PowerPoint" TargetMode="External" Id="RelId1" /><Relationship Type="http://schemas.openxmlformats.org/officeDocument/2006/relationships/image" Target="/ppt/media/image5.png" Id="imgId25787369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1561e23661242d7" /><Relationship Type="http://schemas.openxmlformats.org/officeDocument/2006/relationships/slideLayout" Target="/ppt/slideLayouts/slideLayout8.xml" Id="Rf0000e87c4154c32" /><Relationship Type="http://schemas.openxmlformats.org/officeDocument/2006/relationships/hyperlink" Target="https://app.powerbi.com/groups/me/reports/a1dbc350-c81b-40af-87ba-ed83a48756d6/?pbi_source=PowerPoint" TargetMode="External" Id="RelId2" /><Relationship Type="http://schemas.openxmlformats.org/officeDocument/2006/relationships/image" Target="/ppt/media/image6.png" Id="imgId25787369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Road Accident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10/28/2023 2:55:13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10/28/2023 2:29:44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ime Trend ,slicer ,Serious Injury ,Persons Killed ,Accident Severity ,Select Month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78736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 Main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gion-wise Accidents in Victoria ,slicer ,slicer ,Top LGA's ,shape ,Road Intersection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78736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Spot Investigation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Accident Description ,actionButton ,Crash Anlysis Description ,slicer ,slicer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78736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Causal Investigation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