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A1C012-8297-4361-ACE8-A2509FB18911}"/>
              </a:ext>
            </a:extLst>
          </p:cNvPr>
          <p:cNvSpPr/>
          <p:nvPr/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EC2572-8518-46FF-8F60-FE2963DF4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120" y="640080"/>
            <a:ext cx="10268712" cy="3227832"/>
          </a:xfrm>
        </p:spPr>
        <p:txBody>
          <a:bodyPr anchor="b">
            <a:normAutofit/>
          </a:bodyPr>
          <a:lstStyle>
            <a:lvl1pPr algn="ctr">
              <a:defRPr sz="88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A0C76A-7715-48A4-8CF5-14BBF61962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0120" y="4526280"/>
            <a:ext cx="10268712" cy="1508760"/>
          </a:xfrm>
        </p:spPr>
        <p:txBody>
          <a:bodyPr>
            <a:normAutofit/>
          </a:bodyPr>
          <a:lstStyle>
            <a:lvl1pPr marL="0" indent="0" algn="ctr">
              <a:buNone/>
              <a:defRPr sz="36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2D4EF84-F7DF-49C5-9285-301284ADB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12/30/2020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81266E04-79AF-49EF-86BC-DB29D304B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0DF5B53-9A9A-46CE-A910-25ADA5875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72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327B9-64C6-4AFE-8E67-F60CD17A8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92656D-F600-4D76-8A0F-BDBE78759B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A13412-4939-4879-B91F-BB5B029B6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12/30/2020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237DB9-DE7D-4687-82D7-612600F06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819356-0444-4C23-82D3-E2FDE28D3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159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EB51B7C-D548-4AB7-90A4-C196105E6D56}"/>
              </a:ext>
            </a:extLst>
          </p:cNvPr>
          <p:cNvSpPr/>
          <p:nvPr/>
        </p:nvSpPr>
        <p:spPr>
          <a:xfrm>
            <a:off x="7108274" y="0"/>
            <a:ext cx="508372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DC521B-8B54-4843-9FF4-B2C30FA004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51740" y="643467"/>
            <a:ext cx="3477092" cy="5533495"/>
          </a:xfrm>
        </p:spPr>
        <p:txBody>
          <a:bodyPr vert="eaVert" tIns="9144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0E3F10-9E27-41E6-A965-4243E37BE3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60120" y="643467"/>
            <a:ext cx="5504687" cy="5533496"/>
          </a:xfrm>
        </p:spPr>
        <p:txBody>
          <a:bodyPr vert="eaVert" tIns="91440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41D62D-51A0-4AD7-8027-BF548FB6AA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17898" y="6356350"/>
            <a:ext cx="25227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12/30/2020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857492-A701-44A1-B1D5-7B2C8CD06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D2E8AE-F1AA-4D19-A434-102501D3B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9951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80910-921F-4143-AB01-0F0AFC290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182FC-5A0B-4C24-A6ED-990ED5BA9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6172F4-3DB0-4AE3-8926-081B78034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12/30/2020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5F1358-C731-465B-BCB1-2CCBFD6EC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59536-57D3-4C8A-A207-568465A32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784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81E0804-8E9E-4C6E-B18D-44FE715B239E}"/>
              </a:ext>
            </a:extLst>
          </p:cNvPr>
          <p:cNvSpPr/>
          <p:nvPr/>
        </p:nvSpPr>
        <p:spPr>
          <a:xfrm>
            <a:off x="0" y="0"/>
            <a:ext cx="12192000" cy="42249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278AA1-17A5-44BF-8791-EACDA31F5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768096"/>
            <a:ext cx="10268712" cy="3136392"/>
          </a:xfrm>
        </p:spPr>
        <p:txBody>
          <a:bodyPr anchor="b">
            <a:normAutofit/>
          </a:bodyPr>
          <a:lstStyle>
            <a:lvl1pPr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203A5-DA79-4778-AB85-150365748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4544568"/>
            <a:ext cx="10268712" cy="1545336"/>
          </a:xfr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CE3B1B5E-0912-44AE-BAED-70B980E53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12/30/2020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346C82F1-A7B2-4F03-A26B-59D79BF5B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1DC1ABC-47A9-477B-A29D-F6690EE6B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975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5F398-F05F-4793-9FA5-5B817EB95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7F1CD-2CD4-4BBB-AB36-73A20B1A8D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0120" y="2587752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7BBE02-B884-4CCC-9CBD-13B792BBA2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2992" y="2583371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B7FBE509-AA68-4D63-A589-AD5DE7FFF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12/30/2020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C1A4D52-57E4-4F45-BC2C-9FD73E9CE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E76AD5E1-358D-4236-85AE-74713259E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571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7D32C-166A-4FBE-B24D-C25769095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1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9EC567-F249-462A-B71A-9C40D50E2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0120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B7D2C6-69D1-4DE4-BF68-5FB0623DB9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9944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367CC7-ED09-4F8D-A39A-C5969D33B9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9944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5F92A44F-DE98-4FB5-B474-5DCCDD267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12/30/2020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3ACC79DA-A9E4-4E93-93F1-81907A901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04DFE57-AA80-4ED8-AD77-35CC56F3F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FB62259C-ADDF-4293-AD3B-AB2E04A74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24327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C7BA0-DC57-452F-85B7-C979AA690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1C53797-8D72-4774-AC93-EB9FDD650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12/30/2020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E945AB7-1A32-4516-ABF9-B40958AE2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22923C3-1D67-4089-A6B1-9A10315E8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433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A8DC1-14F6-453B-A724-D6493F063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12/30/2020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63FF0-1A91-4698-B12A-112D05373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66D53-44B3-4F04-93FD-9756A601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12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3A0FE-F7E3-433E-9A29-D778690D2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591850"/>
            <a:ext cx="6045644" cy="3593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94B15D-55F5-4208-AF40-41CAFEB56F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60120" y="2591850"/>
            <a:ext cx="3811905" cy="3277137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E8A46CE7-2F0F-4C85-B633-B9FCB8347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12/30/2020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0900919-3A73-4918-9D97-8DBE7ABB7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8BC1001-E44E-4A9A-9E60-2E319A844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A125AC31-022C-40AA-B65C-C9AC48395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80539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97A575-703F-410E-9A84-F9B578FEAE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2267712"/>
            <a:ext cx="6571469" cy="459028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18B509-934D-400A-A922-45B61AC6ED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35971" y="2587752"/>
            <a:ext cx="3992856" cy="3593592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9813C51-6954-4F3A-A043-D1BCC8B50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12/30/2020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0AC32FB-49A3-40E4-9D24-177597043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C93F5E6-DAE6-447B-8038-5F4C9A799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FF97FB-514D-4FE8-A9A4-E9A111A56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96882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D153959-30FA-4987-A094-7243641F474B}"/>
              </a:ext>
            </a:extLst>
          </p:cNvPr>
          <p:cNvSpPr/>
          <p:nvPr/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216229-A6DB-436A-B327-667E80F0A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2B351D-270D-480D-8AF5-6A213ED2B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2587752"/>
            <a:ext cx="10268712" cy="3593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B0E73-3310-4A8F-BB4A-7A6A99121A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03720" y="6356350"/>
            <a:ext cx="32369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just">
              <a:defRPr sz="1200" spc="50" baseline="0">
                <a:solidFill>
                  <a:schemeClr val="tx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12/30/2020</a:t>
            </a:fld>
            <a:endParaRPr lang="en-US" spc="5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1C4C0-515B-4404-A780-C31E7DFE54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0120" y="6356350"/>
            <a:ext cx="5504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50" baseline="0">
                <a:solidFill>
                  <a:schemeClr val="tx1"/>
                </a:solidFill>
              </a:defRPr>
            </a:lvl1pPr>
          </a:lstStyle>
          <a:p>
            <a:endParaRPr lang="en-US" spc="5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C30C7-F013-428C-A6F7-A8CCCD14CE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96144" y="6356350"/>
            <a:ext cx="932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673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600" kern="1200" cap="all" spc="12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1000"/>
        </a:lnSpc>
        <a:spcBef>
          <a:spcPts val="700"/>
        </a:spcBef>
        <a:spcAft>
          <a:spcPts val="700"/>
        </a:spcAft>
        <a:buFont typeface="Arial" panose="020B0604020202020204" pitchFamily="34" charset="0"/>
        <a:buNone/>
        <a:defRPr sz="260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23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59436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allery.cortanaintelligence.com/Experiment/BUSINESS-ANALYSIS-ASSIGNMENT-2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462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65E0E3C-32F3-480B-9842-7611BBE2E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7345" y="0"/>
            <a:ext cx="753465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FE5491-6A7C-4166-877F-4467138BE7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15736" y="640081"/>
            <a:ext cx="5916145" cy="3812102"/>
          </a:xfrm>
        </p:spPr>
        <p:txBody>
          <a:bodyPr anchor="b">
            <a:normAutofit fontScale="90000"/>
          </a:bodyPr>
          <a:lstStyle/>
          <a:p>
            <a:pPr algn="l"/>
            <a:r>
              <a:rPr lang="en-IN" dirty="0">
                <a:solidFill>
                  <a:schemeClr val="bg1"/>
                </a:solidFill>
              </a:rPr>
              <a:t>BUSINESS SUCCESS ASSIGNMENT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EE3727-FD42-47A8-958B-2B7AE4A08C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77057" y="5295386"/>
            <a:ext cx="4530630" cy="1357205"/>
          </a:xfrm>
        </p:spPr>
        <p:txBody>
          <a:bodyPr anchor="t">
            <a:normAutofit fontScale="70000" lnSpcReduction="20000"/>
          </a:bodyPr>
          <a:lstStyle/>
          <a:p>
            <a:pPr algn="l"/>
            <a:r>
              <a:rPr lang="en-IN" sz="3200" b="1" dirty="0"/>
              <a:t>By- SAURABH SHARMA</a:t>
            </a:r>
          </a:p>
          <a:p>
            <a:pPr algn="l">
              <a:lnSpc>
                <a:spcPct val="120000"/>
              </a:lnSpc>
            </a:pPr>
            <a:r>
              <a:rPr lang="en-IN" sz="3200" dirty="0">
                <a:solidFill>
                  <a:srgbClr val="FFFF00"/>
                </a:solidFill>
              </a:rPr>
              <a:t>MBA- BUSINESS ANALYTCS, BMU</a:t>
            </a:r>
          </a:p>
          <a:p>
            <a:pPr algn="l"/>
            <a:r>
              <a:rPr lang="en-IN" sz="3200" dirty="0">
                <a:solidFill>
                  <a:srgbClr val="FFFF00"/>
                </a:solidFill>
              </a:rPr>
              <a:t>REG. NO. 190A3010041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348FFA-6D91-4AB9-AE51-733A0E62CE6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746" r="34244" b="-1"/>
          <a:stretch/>
        </p:blipFill>
        <p:spPr>
          <a:xfrm>
            <a:off x="20" y="10"/>
            <a:ext cx="4657325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169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43D75-A3F6-4989-8F9D-E640F9065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67888-F50A-489A-8A2C-FD1B083CD6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dirty="0"/>
              <a:t>Bangladesh is progressively improving on economy as compared to India. They are very high in terms of INDUSTRIALISATON.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dirty="0"/>
              <a:t>They are working much ahead of us in terms of STARTUPS.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dirty="0"/>
              <a:t>So they want to find which start-ups are likely to be successful, and which are not. How they can be groomed further 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dirty="0"/>
              <a:t>Which Start-up will have a higher degree of success 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dirty="0"/>
              <a:t>So they want Proof of Concept, which is given in collected form of this data by a consulting company. Now we have to analyse how this data can help.</a:t>
            </a:r>
          </a:p>
        </p:txBody>
      </p:sp>
    </p:spTree>
    <p:extLst>
      <p:ext uri="{BB962C8B-B14F-4D97-AF65-F5344CB8AC3E}">
        <p14:creationId xmlns:p14="http://schemas.microsoft.com/office/powerpoint/2010/main" val="3957814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326C9-8F5B-4C56-B042-60E5D122A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My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E53E4C-D174-4C3F-9927-001CD8258F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120" y="2587752"/>
            <a:ext cx="8594697" cy="3593592"/>
          </a:xfrm>
        </p:spPr>
        <p:txBody>
          <a:bodyPr>
            <a:normAutofit fontScale="85000" lnSpcReduction="2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dirty="0"/>
              <a:t>DATASET HAS GOT AN DEPENDENT VARIABLE : </a:t>
            </a:r>
            <a:r>
              <a:rPr lang="en-IN" dirty="0">
                <a:solidFill>
                  <a:srgbClr val="FF0000"/>
                </a:solidFill>
              </a:rPr>
              <a:t>PROBABILITY</a:t>
            </a:r>
            <a:r>
              <a:rPr lang="en-IN" dirty="0"/>
              <a:t> It is a dichotomous.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dirty="0"/>
              <a:t>CHECK FOR MISSING VALUES: </a:t>
            </a:r>
            <a:r>
              <a:rPr lang="en-IN" dirty="0">
                <a:solidFill>
                  <a:srgbClr val="FF0000"/>
                </a:solidFill>
              </a:rPr>
              <a:t>NO MISSING VALUES IN DATA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dirty="0"/>
              <a:t>INDEPENDENT VARIABLE : </a:t>
            </a:r>
            <a:r>
              <a:rPr lang="en-IN" dirty="0">
                <a:solidFill>
                  <a:srgbClr val="FF0000"/>
                </a:solidFill>
              </a:rPr>
              <a:t>CATEGORICAL, that means I will be using CLASSIFICATION TECHNIQUES and will try to sort the best algorithm.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dirty="0"/>
              <a:t>TRY TO FIND OUT WHICH METRIC WILL BE BEST SUITED AND WHICH ALGORITHM WILL GIVE APPROPRIATE RESULTS.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dirty="0"/>
              <a:t>WILL USE ASSOCIATION FOR FURTHER INSIGHTS.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7329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BD847-5EB5-438F-998D-C0B8FDDE5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Techniques USED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0E17C5-8FF9-4AFC-B8B0-E46F2FB3D2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dirty="0"/>
              <a:t>LOGISTIC REGRESSION : </a:t>
            </a:r>
            <a:r>
              <a:rPr lang="en-IN" b="1" dirty="0">
                <a:solidFill>
                  <a:srgbClr val="002060"/>
                </a:solidFill>
              </a:rPr>
              <a:t>79.5% ACCURACY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dirty="0"/>
              <a:t>SUPPORT VECTOR MACHINE : </a:t>
            </a:r>
            <a:r>
              <a:rPr lang="en-IN" b="1" dirty="0">
                <a:solidFill>
                  <a:srgbClr val="002060"/>
                </a:solidFill>
              </a:rPr>
              <a:t>72.9% ACCURACY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dirty="0"/>
              <a:t>BOOSTED DECISION TREE : </a:t>
            </a:r>
            <a:r>
              <a:rPr lang="en-IN" b="1" dirty="0">
                <a:solidFill>
                  <a:srgbClr val="002060"/>
                </a:solidFill>
              </a:rPr>
              <a:t>73.8% ACCURACY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dirty="0"/>
              <a:t>DECISION FOREST : </a:t>
            </a:r>
            <a:r>
              <a:rPr lang="en-IN" b="1" dirty="0">
                <a:solidFill>
                  <a:srgbClr val="002060"/>
                </a:solidFill>
              </a:rPr>
              <a:t>71.4% ACCURACY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b="1" dirty="0">
              <a:solidFill>
                <a:srgbClr val="00206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rgbClr val="C00000"/>
                </a:solidFill>
              </a:rPr>
              <a:t>Logistic Regression gives the best accuracy and hence to me is the best fit model.</a:t>
            </a:r>
          </a:p>
        </p:txBody>
      </p:sp>
    </p:spTree>
    <p:extLst>
      <p:ext uri="{BB962C8B-B14F-4D97-AF65-F5344CB8AC3E}">
        <p14:creationId xmlns:p14="http://schemas.microsoft.com/office/powerpoint/2010/main" val="34922127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5F787-C253-4CDC-8C0C-C00D17426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ASSOCIATION RULE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3FF039-E583-4B52-B88A-CEAF875C25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dirty="0"/>
              <a:t>TOTAL 63 DIFFERENT RULES WERE CREATED USING APRIORI EXECUTION.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dirty="0"/>
              <a:t>OUT OF WHICH I HAVE TRIED TO ANALYSE THE VARIOUS RULES ON THE BASIS OF SUPPORT, CONFIDENCE AND LIFT.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dirty="0"/>
              <a:t>CONFIDENCE AND SUPPORT ARE MORE RELIABLE TOWARDS MY ANALYSIS TO MAKE CONCLUSION ON THE RULES.</a:t>
            </a:r>
          </a:p>
        </p:txBody>
      </p:sp>
    </p:spTree>
    <p:extLst>
      <p:ext uri="{BB962C8B-B14F-4D97-AF65-F5344CB8AC3E}">
        <p14:creationId xmlns:p14="http://schemas.microsoft.com/office/powerpoint/2010/main" val="2422587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4FC69-0200-4122-8E18-9D940E73E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44517E-65C2-4D72-A068-19B5044AC7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There is an 100% probability that businesses in the area of </a:t>
            </a:r>
            <a:r>
              <a:rPr lang="en-IN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DEMRA, VATARA, AND DHANMONDI</a:t>
            </a:r>
            <a:r>
              <a:rPr lang="en-I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which are selling </a:t>
            </a:r>
            <a:r>
              <a:rPr lang="en-IN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SINGLE USE CONSUMERS GOODS</a:t>
            </a:r>
            <a:r>
              <a:rPr lang="en-I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will be successful start-up’s because it has shown strong CONFIDENCE and LIFT values.</a:t>
            </a:r>
          </a:p>
          <a:p>
            <a:r>
              <a:rPr lang="en-I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SIMILARLY-</a:t>
            </a:r>
          </a:p>
          <a:p>
            <a:r>
              <a:rPr lang="en-I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There is an 100% probability that business in the area of </a:t>
            </a:r>
            <a:r>
              <a:rPr lang="en-IN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UTTARA</a:t>
            </a:r>
            <a:r>
              <a:rPr lang="en-I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selling </a:t>
            </a:r>
            <a:r>
              <a:rPr lang="en-IN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DURABLE USE PRODUCERS GOODS </a:t>
            </a:r>
            <a:r>
              <a:rPr lang="en-I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will be a successful start-up.</a:t>
            </a:r>
          </a:p>
          <a:p>
            <a:r>
              <a:rPr lang="en-I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There is an 100% probability that businesses in the area of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CHOWKBAZAR </a:t>
            </a:r>
            <a:r>
              <a:rPr lang="en-IN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AND DHANMONDI</a:t>
            </a:r>
            <a:r>
              <a:rPr lang="en-I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selling </a:t>
            </a:r>
            <a:r>
              <a:rPr lang="en-IN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NON-MATERIAL GOODS </a:t>
            </a:r>
            <a:r>
              <a:rPr lang="en-I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will be successful start-up’s.</a:t>
            </a:r>
          </a:p>
          <a:p>
            <a:r>
              <a:rPr lang="en-I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There is an 100% probability that business in the area of </a:t>
            </a:r>
            <a:r>
              <a:rPr lang="en-IN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WARI</a:t>
            </a:r>
            <a:r>
              <a:rPr lang="en-I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which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JOINT VENTURE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will be a successful start-up.</a:t>
            </a:r>
          </a:p>
          <a:p>
            <a:endParaRPr lang="en-IN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60690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E6257-275D-4373-8B82-8E6BAFAC9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EXPLORE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CA2A4-242B-4A62-A163-3B0BB9FF08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VISIT THE GALLERY TO VIEW THE EXPERIMENT :</a:t>
            </a:r>
          </a:p>
          <a:p>
            <a:r>
              <a:rPr lang="en-IN" dirty="0">
                <a:solidFill>
                  <a:srgbClr val="C0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https://gallery.cortanaintelligence.com/Experiment/BUSINESS-ANALYSIS-ASSIGNMENT-2</a:t>
            </a:r>
            <a:endParaRPr lang="en-IN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7525013"/>
      </p:ext>
    </p:extLst>
  </p:cSld>
  <p:clrMapOvr>
    <a:masterClrMapping/>
  </p:clrMapOvr>
</p:sld>
</file>

<file path=ppt/theme/theme1.xml><?xml version="1.0" encoding="utf-8"?>
<a:theme xmlns:a="http://schemas.openxmlformats.org/drawingml/2006/main" name="JuxtaposeVTI">
  <a:themeElements>
    <a:clrScheme name="AnalogousFromDarkSeedLeftStep">
      <a:dk1>
        <a:srgbClr val="000000"/>
      </a:dk1>
      <a:lt1>
        <a:srgbClr val="FFFFFF"/>
      </a:lt1>
      <a:dk2>
        <a:srgbClr val="1C2B31"/>
      </a:dk2>
      <a:lt2>
        <a:srgbClr val="F0F3F2"/>
      </a:lt2>
      <a:accent1>
        <a:srgbClr val="C34D80"/>
      </a:accent1>
      <a:accent2>
        <a:srgbClr val="B13BA0"/>
      </a:accent2>
      <a:accent3>
        <a:srgbClr val="A34DC3"/>
      </a:accent3>
      <a:accent4>
        <a:srgbClr val="6541B4"/>
      </a:accent4>
      <a:accent5>
        <a:srgbClr val="4D59C3"/>
      </a:accent5>
      <a:accent6>
        <a:srgbClr val="3B78B1"/>
      </a:accent6>
      <a:hlink>
        <a:srgbClr val="473FBF"/>
      </a:hlink>
      <a:folHlink>
        <a:srgbClr val="7F7F7F"/>
      </a:folHlink>
    </a:clrScheme>
    <a:fontScheme name="Custom 167">
      <a:majorFont>
        <a:latin typeface="Franklin Gothic Demi Cond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uxtaposeVTI" id="{FBDCC3B4-6EA8-442A-B697-43C068E31FE3}" vid="{090F2E09-E4E2-4F71-A70E-279F5A0D9E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416</Words>
  <Application>Microsoft Office PowerPoint</Application>
  <PresentationFormat>Widescreen</PresentationFormat>
  <Paragraphs>37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Franklin Gothic Demi Cond</vt:lpstr>
      <vt:lpstr>Franklin Gothic Medium</vt:lpstr>
      <vt:lpstr>Times New Roman</vt:lpstr>
      <vt:lpstr>Wingdings</vt:lpstr>
      <vt:lpstr>JuxtaposeVTI</vt:lpstr>
      <vt:lpstr>BUSINESS SUCCESS ASSIGNMENT</vt:lpstr>
      <vt:lpstr>BACKGROUND</vt:lpstr>
      <vt:lpstr>My APPROACH</vt:lpstr>
      <vt:lpstr>Techniques USED :</vt:lpstr>
      <vt:lpstr>ASSOCIATION RULE</vt:lpstr>
      <vt:lpstr>CONCLUSION</vt:lpstr>
      <vt:lpstr>EXPLORE 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SUCCESS ASSIGNMENT</dc:title>
  <dc:creator>saurabh sharma</dc:creator>
  <cp:lastModifiedBy>saurabh sharma</cp:lastModifiedBy>
  <cp:revision>7</cp:revision>
  <dcterms:created xsi:type="dcterms:W3CDTF">2020-12-30T16:12:19Z</dcterms:created>
  <dcterms:modified xsi:type="dcterms:W3CDTF">2020-12-30T17:36:49Z</dcterms:modified>
</cp:coreProperties>
</file>