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60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/>
              <a:t>Bank Management System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Presented by :</a:t>
            </a:r>
          </a:p>
          <a:p>
            <a:r>
              <a:rPr lang="en-US" dirty="0"/>
              <a:t>Saurabh Kumar(200204)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Under the supervision of :</a:t>
            </a:r>
          </a:p>
          <a:p>
            <a:r>
              <a:rPr lang="en-US" dirty="0"/>
              <a:t>Benny Jacob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en-US" sz="4400" b="1" i="1" dirty="0"/>
              <a:t>table 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038350"/>
            <a:ext cx="7454077" cy="418033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 Features and purpose of project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Hardware and Software used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Classes and functions used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Future Scope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-266700"/>
            <a:ext cx="7434070" cy="2505403"/>
          </a:xfrm>
        </p:spPr>
        <p:txBody>
          <a:bodyPr>
            <a:normAutofit/>
          </a:bodyPr>
          <a:lstStyle/>
          <a:p>
            <a:pPr algn="ctr"/>
            <a:r>
              <a:rPr lang="en-US" sz="4400" b="1" i="1" dirty="0"/>
              <a:t>Purpose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1819274"/>
            <a:ext cx="7454077" cy="49434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The main purpose of this project is to implement various functionalities of banking application using C++ like deposit money, withdraw money, transfer money , check balance etc.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 bank management system is a software that helps financials institutions efficiently handle accounts, transactions, and customer services.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930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en-US" sz="4400" b="1" i="1" dirty="0"/>
              <a:t>Hardware and software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 Hardware used : Keyboard , Mouse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Software used : C++ compiler i.e online gdb compiler, Windows OS, C++ standard library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5391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-66675"/>
            <a:ext cx="7434070" cy="1808892"/>
          </a:xfrm>
        </p:spPr>
        <p:txBody>
          <a:bodyPr>
            <a:normAutofit/>
          </a:bodyPr>
          <a:lstStyle/>
          <a:p>
            <a:pPr algn="ctr"/>
            <a:r>
              <a:rPr lang="en-US" sz="3600" b="1" i="1" dirty="0"/>
              <a:t>Classes and functions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0500" y="1400175"/>
            <a:ext cx="7454077" cy="55245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Class Name </a:t>
            </a:r>
            <a:r>
              <a:rPr lang="en-US" sz="2400" dirty="0"/>
              <a:t>:  BankAccount, Bank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Member variable of BankAccount </a:t>
            </a:r>
            <a:r>
              <a:rPr lang="en-US" sz="2400" dirty="0"/>
              <a:t>:  accountNumber,  accountholder,  balance, username,  password,  mobileNo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Member function of  BankAccount</a:t>
            </a:r>
            <a:r>
              <a:rPr lang="en-US" sz="240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getAccountNumber, getUsername,      getAccountHolder, getBalance,   verifyCredentials, deposit, withdraw, displayDetails, transfer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. Member variable of Bank </a:t>
            </a:r>
            <a:r>
              <a:rPr lang="en-US" sz="2400" dirty="0"/>
              <a:t>: accounts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. Member function of Bank </a:t>
            </a:r>
            <a:r>
              <a:rPr lang="en-US" sz="2400" dirty="0"/>
              <a:t>: findAccount, signUp, login, closeAccount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9755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-66675"/>
            <a:ext cx="7434070" cy="1219200"/>
          </a:xfrm>
        </p:spPr>
        <p:txBody>
          <a:bodyPr>
            <a:normAutofit/>
          </a:bodyPr>
          <a:lstStyle/>
          <a:p>
            <a:pPr algn="ctr"/>
            <a:r>
              <a:rPr lang="en-US" sz="3600" b="1" i="1" dirty="0"/>
              <a:t>Cont’d…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0500" y="847725"/>
            <a:ext cx="7454077" cy="60769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getBalance</a:t>
            </a:r>
            <a:r>
              <a:rPr lang="en-US" dirty="0"/>
              <a:t> : It is member function of BankAccount which gives balance of bank account.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deposit</a:t>
            </a:r>
            <a:r>
              <a:rPr lang="en-US" dirty="0"/>
              <a:t> : It is member function of BankAccount which functions is to deposit money in bank.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withdraw</a:t>
            </a:r>
            <a:r>
              <a:rPr lang="en-US" dirty="0"/>
              <a:t> : It is also member function of BankAccount which helps to withdraw money from bank.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transfer</a:t>
            </a:r>
            <a:r>
              <a:rPr lang="en-US" dirty="0"/>
              <a:t> : It helps to transfer money from one account to other account.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displayDetails</a:t>
            </a:r>
            <a:r>
              <a:rPr lang="en-US" dirty="0"/>
              <a:t> : This functions displays all the details of customer.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signUp</a:t>
            </a:r>
            <a:r>
              <a:rPr lang="en-US" dirty="0"/>
              <a:t>: It is member function of Bank where Customers need to sign up for the first time to avail various facilities.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login</a:t>
            </a:r>
            <a:r>
              <a:rPr lang="en-US" sz="2400" dirty="0"/>
              <a:t> : This describes the login functionality.  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5351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en-US" sz="4400" b="1" i="1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connect with any database.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Password encryption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More interactive user interface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Otp configuration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9427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4722027"/>
          </a:xfrm>
        </p:spPr>
        <p:txBody>
          <a:bodyPr>
            <a:normAutofit/>
          </a:bodyPr>
          <a:lstStyle/>
          <a:p>
            <a:pPr algn="ctr"/>
            <a:r>
              <a:rPr lang="en-US" sz="4400" b="1" i="1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8270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836</TotalTime>
  <Words>319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Vapor Trail</vt:lpstr>
      <vt:lpstr>Bank Management System</vt:lpstr>
      <vt:lpstr>table  of contents</vt:lpstr>
      <vt:lpstr>Purpose of project</vt:lpstr>
      <vt:lpstr>Hardware and software used</vt:lpstr>
      <vt:lpstr>Classes and functions used</vt:lpstr>
      <vt:lpstr>Cont’d…</vt:lpstr>
      <vt:lpstr>Future scope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dc:creator>Saurabh Kumar (200204)</dc:creator>
  <cp:lastModifiedBy>Saurabh Kumar (200204)</cp:lastModifiedBy>
  <cp:revision>14</cp:revision>
  <dcterms:created xsi:type="dcterms:W3CDTF">2023-07-18T08:31:20Z</dcterms:created>
  <dcterms:modified xsi:type="dcterms:W3CDTF">2023-07-19T04:51:13Z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