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846-8C41-4308-8A07-C888F7199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EDF28-375F-277B-139C-A16DDBBB4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0363-33CD-29AC-AB13-84D2371D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8714-3546-E3B2-DD9F-699543CD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571D-612C-09E9-BD7D-D027C807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48FA-3B31-23ED-B58D-2B414C15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6404-B365-BBDA-2DAB-C6FB56FDE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DE7B-8072-1FD1-4017-50398012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53D9-60F7-CDB0-1CB5-77670BF2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EB57-ED51-DAD4-E6B8-F4A25BF5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AF004-81AC-6D03-BC95-B51706AE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7E837-E6F5-FDC8-D054-BE7BB19BE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145-DB1D-2BF6-0EA9-BA5DCAC5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F039D-45DB-DF20-CF83-6F7F5E9D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12DE-3A09-55A0-59E9-23C25FB5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3AF0-3A1D-CC39-0B43-96D35198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C1EE-22BF-D77C-07DE-D33633BA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CABE-6F49-59EE-57AB-AD2C184E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2BDE-A41C-FCC5-A63C-1DE3B4E5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484B-C133-A255-6BDE-CC058F76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9269-CD6C-7D11-769A-07B19B4D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3CE2-D5E9-437D-EDB5-509446C6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C81A-2888-6774-925B-DE723935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2AE8-C371-626D-1CBB-742E9DB6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72E1-5780-3025-C142-7B806AF9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2A5E-008C-6BAE-04F2-6D8BFF08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D1F1-26E6-FB88-63F7-B055B00DF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D17CC-A9E1-75EB-6C1C-F322B7503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C269-3E12-FC24-57E0-8CFE6919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00123-848F-9834-0AA3-01DBCF80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3F5E1-5753-3291-0B4E-F17E9AD7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223E-C01F-2993-7F65-B1067171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BC27-ACF9-44AA-C30C-DA258D93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FAE4A-7DC5-7BC7-6469-15751094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54119-EA83-53E5-F06A-85EB651A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A021A-39E2-6763-06C6-8DD1C0753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7BDA5-D080-E5B1-E68B-5BE5A95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8D4C3-1984-8225-66F5-5BBFC0F0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E88BB-30F8-9BA2-1944-17F4F731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B2F2-F966-9FF3-AD2D-2A23E90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1732C-A708-BFB2-72CC-3B95F286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32562-4CD5-5FC2-CB3C-2E5C5431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20D5F-7686-B2C6-AAA4-DF103E95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91120-882A-C6FB-EFC0-4839D873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CCBBD-CF60-7899-A016-722DFF08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06BE-8555-D84C-475D-C9C677AE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071-861A-685A-C365-6758866B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F675-9FFD-C05F-4A0C-972B221F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2F65-C21E-FF21-B42D-DA80771F3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EFFFF-82FB-1A97-4AAE-77F38D38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583EA-6531-AE14-C725-4F5C0923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F8ED9-C11A-C512-990E-BB4E8096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8103-175E-05F9-CF4A-36A4D5A2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D6BA8-FC47-3C6B-4A9F-AD64BF6AE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B0B0E-91CD-9D43-52AF-296699AF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C1D4-B981-6D5C-C32E-012A249D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DC993-84BA-AF57-BBF3-4E1F6C27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4415B-9447-2CB2-1F11-02E9BF9A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C0EC7-274D-E6D3-2451-9A6700D5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4C52-A8DC-F4C1-8865-F5BD3AA4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8AEA-C288-8BCE-E7BE-C35F5162E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1852-1C9D-43C3-9D9F-5BBB1A24DD8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23FF-69F3-73EA-A3FC-C05EB034B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B078-EF90-F367-A678-2F0484D81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5FE2-314C-4C5C-8AEA-544667819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7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7F3BCE0-7659-EAC7-06E5-6897A043A2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646540"/>
              </p:ext>
            </p:extLst>
          </p:nvPr>
        </p:nvGraphicFramePr>
        <p:xfrm>
          <a:off x="1323975" y="1260475"/>
          <a:ext cx="3357563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3716000" imgH="13716000" progId="Origin95.Graph">
                  <p:embed/>
                </p:oleObj>
              </mc:Choice>
              <mc:Fallback>
                <p:oleObj name="Graph" r:id="rId2" imgW="13716000" imgH="13716000" progId="Origin95.Grap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B0DC3E5-E0E8-4E4F-9405-84AFA77FC6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>
                        <a:lum bright="-40000" contrast="-40000"/>
                      </a:blip>
                      <a:stretch>
                        <a:fillRect/>
                      </a:stretch>
                    </p:blipFill>
                    <p:spPr>
                      <a:xfrm>
                        <a:off x="1323975" y="1260475"/>
                        <a:ext cx="3357563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B0DB096-5C58-4F4C-02AC-D2526EAF8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767046"/>
              </p:ext>
            </p:extLst>
          </p:nvPr>
        </p:nvGraphicFramePr>
        <p:xfrm>
          <a:off x="4781336" y="1227512"/>
          <a:ext cx="3429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13716000" imgH="13716000" progId="Origin95.Graph">
                  <p:embed/>
                </p:oleObj>
              </mc:Choice>
              <mc:Fallback>
                <p:oleObj name="Graph" r:id="rId4" imgW="13716000" imgH="13716000" progId="Origin95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1478245-E3AD-493B-9A04-039F53B9E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1336" y="1227512"/>
                        <a:ext cx="3429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6B12C52-C0E5-1E34-AF08-FBA93656F6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26600"/>
              </p:ext>
            </p:extLst>
          </p:nvPr>
        </p:nvGraphicFramePr>
        <p:xfrm>
          <a:off x="8273438" y="1227512"/>
          <a:ext cx="3428999" cy="3428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13716000" imgH="13716000" progId="Origin95.Graph">
                  <p:embed/>
                </p:oleObj>
              </mc:Choice>
              <mc:Fallback>
                <p:oleObj name="Graph" r:id="rId6" imgW="13716000" imgH="13716000" progId="Origin95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A83CAC-3F46-49ED-9598-AAE6FDC854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3438" y="1227512"/>
                        <a:ext cx="3428999" cy="3428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DBC5F6D-A733-39C1-0821-C59F4E112532}"/>
              </a:ext>
            </a:extLst>
          </p:cNvPr>
          <p:cNvSpPr txBox="1">
            <a:spLocks/>
          </p:cNvSpPr>
          <p:nvPr/>
        </p:nvSpPr>
        <p:spPr>
          <a:xfrm>
            <a:off x="2740601" y="925160"/>
            <a:ext cx="526268" cy="302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200" dirty="0">
                <a:latin typeface="STIX Two Text" pitchFamily="50" charset="0"/>
              </a:rPr>
              <a:t>3 V</a:t>
            </a:r>
          </a:p>
          <a:p>
            <a:pPr marL="0" indent="0" algn="ctr">
              <a:buNone/>
            </a:pPr>
            <a:endParaRPr lang="en-GB" sz="1200" dirty="0">
              <a:latin typeface="STIX Two Text" pitchFamily="50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5DD9616-AAFB-5FAE-CFE2-0CB7DA03766E}"/>
              </a:ext>
            </a:extLst>
          </p:cNvPr>
          <p:cNvSpPr txBox="1">
            <a:spLocks/>
          </p:cNvSpPr>
          <p:nvPr/>
        </p:nvSpPr>
        <p:spPr>
          <a:xfrm>
            <a:off x="6295804" y="925160"/>
            <a:ext cx="526268" cy="302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200" dirty="0">
                <a:latin typeface="STIX Two Text" pitchFamily="50" charset="0"/>
              </a:rPr>
              <a:t>4 V</a:t>
            </a:r>
          </a:p>
          <a:p>
            <a:pPr marL="0" indent="0" algn="ctr">
              <a:buNone/>
            </a:pPr>
            <a:endParaRPr lang="en-GB" sz="1200" dirty="0">
              <a:latin typeface="STIX Two Text" pitchFamily="50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BD898CC-07AB-611F-0791-4C71F97721CD}"/>
              </a:ext>
            </a:extLst>
          </p:cNvPr>
          <p:cNvSpPr txBox="1">
            <a:spLocks/>
          </p:cNvSpPr>
          <p:nvPr/>
        </p:nvSpPr>
        <p:spPr>
          <a:xfrm>
            <a:off x="9724803" y="925160"/>
            <a:ext cx="526268" cy="3023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200" dirty="0">
                <a:latin typeface="STIX Two Text" pitchFamily="50" charset="0"/>
              </a:rPr>
              <a:t>5 V</a:t>
            </a:r>
          </a:p>
          <a:p>
            <a:pPr marL="0" indent="0" algn="ctr">
              <a:buNone/>
            </a:pPr>
            <a:endParaRPr lang="en-GB" sz="1200" dirty="0">
              <a:latin typeface="STIX Two Tex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8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STIX Two Text</vt:lpstr>
      <vt:lpstr>Office Theme</vt:lpstr>
      <vt:lpstr>Unicode Origin Graph</vt:lpstr>
      <vt:lpstr>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Soni, Saurabh (UT-TNW)</dc:creator>
  <cp:lastModifiedBy>Soni, Saurabh (UT-TNW)</cp:lastModifiedBy>
  <cp:revision>2</cp:revision>
  <dcterms:created xsi:type="dcterms:W3CDTF">2023-03-23T16:37:11Z</dcterms:created>
  <dcterms:modified xsi:type="dcterms:W3CDTF">2023-03-23T17:17:26Z</dcterms:modified>
</cp:coreProperties>
</file>