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59" r:id="rId8"/>
    <p:sldId id="258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379E3-3C47-4C4E-830B-C3DE2C428E3B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FC5EF4D-FBB5-47E8-ADF3-C729A06DC802}">
      <dgm:prSet phldrT="[Text]"/>
      <dgm:spPr/>
      <dgm:t>
        <a:bodyPr/>
        <a:lstStyle/>
        <a:p>
          <a:r>
            <a:rPr lang="en-US" b="1" dirty="0" smtClean="0"/>
            <a:t>We can not store the electricity in a cheap way</a:t>
          </a:r>
          <a:r>
            <a:rPr lang="en-US" dirty="0" smtClean="0"/>
            <a:t>.</a:t>
          </a:r>
          <a:endParaRPr lang="en-US" dirty="0"/>
        </a:p>
      </dgm:t>
    </dgm:pt>
    <dgm:pt modelId="{AE11CD58-C329-4AA0-9148-060E50256631}" type="parTrans" cxnId="{A975D45E-7CF4-4074-9631-8317BF32CFDF}">
      <dgm:prSet/>
      <dgm:spPr/>
      <dgm:t>
        <a:bodyPr/>
        <a:lstStyle/>
        <a:p>
          <a:endParaRPr lang="en-US"/>
        </a:p>
      </dgm:t>
    </dgm:pt>
    <dgm:pt modelId="{917CDEEE-8640-41E9-9EBB-CBA9A21764F9}" type="sibTrans" cxnId="{A975D45E-7CF4-4074-9631-8317BF32CFDF}">
      <dgm:prSet/>
      <dgm:spPr/>
      <dgm:t>
        <a:bodyPr/>
        <a:lstStyle/>
        <a:p>
          <a:endParaRPr lang="en-US"/>
        </a:p>
      </dgm:t>
    </dgm:pt>
    <dgm:pt modelId="{C8827D0E-160C-488D-B5B8-739A80772316}">
      <dgm:prSet phldrT="[Text]"/>
      <dgm:spPr/>
      <dgm:t>
        <a:bodyPr/>
        <a:lstStyle/>
        <a:p>
          <a:r>
            <a:rPr lang="en-US" dirty="0" smtClean="0"/>
            <a:t>We need to predict the </a:t>
          </a:r>
          <a:r>
            <a:rPr lang="en-US" b="1" dirty="0" smtClean="0"/>
            <a:t>demand</a:t>
          </a:r>
          <a:r>
            <a:rPr lang="en-US" dirty="0" smtClean="0"/>
            <a:t> about electricity consumption</a:t>
          </a:r>
          <a:endParaRPr lang="en-US" dirty="0"/>
        </a:p>
      </dgm:t>
    </dgm:pt>
    <dgm:pt modelId="{489136FB-6E3F-4F3B-BD6C-772C76B7C0B6}" type="parTrans" cxnId="{9E9DED42-FA11-49B5-9352-A558DE64CC66}">
      <dgm:prSet/>
      <dgm:spPr/>
      <dgm:t>
        <a:bodyPr/>
        <a:lstStyle/>
        <a:p>
          <a:endParaRPr lang="en-US"/>
        </a:p>
      </dgm:t>
    </dgm:pt>
    <dgm:pt modelId="{8DA3D3FF-373C-4334-90F0-A12BB2A77628}" type="sibTrans" cxnId="{9E9DED42-FA11-49B5-9352-A558DE64CC66}">
      <dgm:prSet/>
      <dgm:spPr/>
      <dgm:t>
        <a:bodyPr/>
        <a:lstStyle/>
        <a:p>
          <a:endParaRPr lang="en-US"/>
        </a:p>
      </dgm:t>
    </dgm:pt>
    <dgm:pt modelId="{F4E1FBFC-D2DD-498C-ACF2-00C0E9D467C0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There are 3 types of </a:t>
          </a:r>
          <a:r>
            <a:rPr lang="en-US" b="1" dirty="0" err="1" smtClean="0"/>
            <a:t>powerplant</a:t>
          </a:r>
          <a:r>
            <a:rPr lang="en-US" dirty="0" smtClean="0"/>
            <a:t> for 3 types of energy</a:t>
          </a:r>
        </a:p>
      </dgm:t>
    </dgm:pt>
    <dgm:pt modelId="{12B7E3F2-BA3E-4137-9B59-D80124610324}" type="parTrans" cxnId="{13345BCC-DFCA-43CB-A0EA-1D2FECE1938B}">
      <dgm:prSet/>
      <dgm:spPr/>
      <dgm:t>
        <a:bodyPr/>
        <a:lstStyle/>
        <a:p>
          <a:endParaRPr lang="en-US"/>
        </a:p>
      </dgm:t>
    </dgm:pt>
    <dgm:pt modelId="{24D6278A-A82A-45BD-8704-01300A168EA2}" type="sibTrans" cxnId="{13345BCC-DFCA-43CB-A0EA-1D2FECE1938B}">
      <dgm:prSet/>
      <dgm:spPr/>
      <dgm:t>
        <a:bodyPr/>
        <a:lstStyle/>
        <a:p>
          <a:endParaRPr lang="en-US"/>
        </a:p>
      </dgm:t>
    </dgm:pt>
    <dgm:pt modelId="{A890C649-9916-4B81-8888-9541A80FCAAD}">
      <dgm:prSet/>
      <dgm:spPr/>
      <dgm:t>
        <a:bodyPr/>
        <a:lstStyle/>
        <a:p>
          <a:r>
            <a:rPr lang="en-US" dirty="0" err="1" smtClean="0"/>
            <a:t>Gasfired</a:t>
          </a:r>
          <a:r>
            <a:rPr lang="en-US" dirty="0" smtClean="0"/>
            <a:t> (gas)</a:t>
          </a:r>
          <a:endParaRPr lang="en-US" dirty="0" smtClean="0"/>
        </a:p>
      </dgm:t>
    </dgm:pt>
    <dgm:pt modelId="{EB8CE52D-F994-4F06-B6C0-E3195184E380}" type="parTrans" cxnId="{6779A551-2C84-4F5B-999A-1BB047DB4CA7}">
      <dgm:prSet/>
      <dgm:spPr/>
      <dgm:t>
        <a:bodyPr/>
        <a:lstStyle/>
        <a:p>
          <a:endParaRPr lang="en-US"/>
        </a:p>
      </dgm:t>
    </dgm:pt>
    <dgm:pt modelId="{BD6E971B-4B25-495B-BDA7-8AF5D1467A67}" type="sibTrans" cxnId="{6779A551-2C84-4F5B-999A-1BB047DB4CA7}">
      <dgm:prSet/>
      <dgm:spPr/>
      <dgm:t>
        <a:bodyPr/>
        <a:lstStyle/>
        <a:p>
          <a:endParaRPr lang="en-US"/>
        </a:p>
      </dgm:t>
    </dgm:pt>
    <dgm:pt modelId="{CCD36869-555D-4B86-8935-093CA07C0B98}">
      <dgm:prSet/>
      <dgm:spPr/>
      <dgm:t>
        <a:bodyPr/>
        <a:lstStyle/>
        <a:p>
          <a:r>
            <a:rPr lang="en-US" dirty="0" err="1" smtClean="0"/>
            <a:t>Windturbine</a:t>
          </a:r>
          <a:r>
            <a:rPr lang="en-US" dirty="0" smtClean="0"/>
            <a:t> (wind)</a:t>
          </a:r>
          <a:endParaRPr lang="en-US" dirty="0" smtClean="0"/>
        </a:p>
      </dgm:t>
    </dgm:pt>
    <dgm:pt modelId="{D9CC3A48-3882-4F42-93D5-ACA665E6DD81}" type="parTrans" cxnId="{4D99BBA0-47A0-42EA-A868-8C01172E31B8}">
      <dgm:prSet/>
      <dgm:spPr/>
      <dgm:t>
        <a:bodyPr/>
        <a:lstStyle/>
        <a:p>
          <a:endParaRPr lang="en-US"/>
        </a:p>
      </dgm:t>
    </dgm:pt>
    <dgm:pt modelId="{5790770C-9D9C-4276-AAEC-3F63FE3B7A17}" type="sibTrans" cxnId="{4D99BBA0-47A0-42EA-A868-8C01172E31B8}">
      <dgm:prSet/>
      <dgm:spPr/>
      <dgm:t>
        <a:bodyPr/>
        <a:lstStyle/>
        <a:p>
          <a:endParaRPr lang="en-US"/>
        </a:p>
      </dgm:t>
    </dgm:pt>
    <dgm:pt modelId="{235C470B-ACF8-4EBA-9FAE-685F8BC3DD06}">
      <dgm:prSet/>
      <dgm:spPr/>
      <dgm:t>
        <a:bodyPr/>
        <a:lstStyle/>
        <a:p>
          <a:r>
            <a:rPr lang="en-US" dirty="0" smtClean="0"/>
            <a:t>Turbojet (</a:t>
          </a:r>
          <a:r>
            <a:rPr lang="en-US" dirty="0" err="1" smtClean="0"/>
            <a:t>kerosine</a:t>
          </a:r>
          <a:r>
            <a:rPr lang="en-US" dirty="0" smtClean="0"/>
            <a:t>)</a:t>
          </a:r>
          <a:endParaRPr lang="en-US" dirty="0" smtClean="0"/>
        </a:p>
      </dgm:t>
    </dgm:pt>
    <dgm:pt modelId="{4277B328-2AAE-4D2E-90C2-0A7AF849D216}" type="parTrans" cxnId="{E38D9937-6BA9-42F5-9CBA-8F8633CC9CA8}">
      <dgm:prSet/>
      <dgm:spPr/>
      <dgm:t>
        <a:bodyPr/>
        <a:lstStyle/>
        <a:p>
          <a:endParaRPr lang="en-US"/>
        </a:p>
      </dgm:t>
    </dgm:pt>
    <dgm:pt modelId="{13088215-8AB0-4228-B73F-3138AD99C49F}" type="sibTrans" cxnId="{E38D9937-6BA9-42F5-9CBA-8F8633CC9CA8}">
      <dgm:prSet/>
      <dgm:spPr/>
      <dgm:t>
        <a:bodyPr/>
        <a:lstStyle/>
        <a:p>
          <a:endParaRPr lang="en-US"/>
        </a:p>
      </dgm:t>
    </dgm:pt>
    <dgm:pt modelId="{7B5C36EA-062B-4C96-B2C7-D64734757B93}" type="pres">
      <dgm:prSet presAssocID="{3BA379E3-3C47-4C4E-830B-C3DE2C428E3B}" presName="Name0" presStyleCnt="0">
        <dgm:presLayoutVars>
          <dgm:dir/>
          <dgm:resizeHandles val="exact"/>
        </dgm:presLayoutVars>
      </dgm:prSet>
      <dgm:spPr/>
    </dgm:pt>
    <dgm:pt modelId="{93907991-22EE-4B18-B440-09EC1C83379C}" type="pres">
      <dgm:prSet presAssocID="{4FC5EF4D-FBB5-47E8-ADF3-C729A06DC80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0E3C3-DF95-4299-8CFB-1FD6666D7F2A}" type="pres">
      <dgm:prSet presAssocID="{917CDEEE-8640-41E9-9EBB-CBA9A21764F9}" presName="sibTrans" presStyleCnt="0"/>
      <dgm:spPr/>
    </dgm:pt>
    <dgm:pt modelId="{1695A059-FE13-437C-8C88-0B657863DFA1}" type="pres">
      <dgm:prSet presAssocID="{C8827D0E-160C-488D-B5B8-739A8077231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E5EB0-FFE4-4D17-B7B5-635F832FD40F}" type="pres">
      <dgm:prSet presAssocID="{8DA3D3FF-373C-4334-90F0-A12BB2A77628}" presName="sibTrans" presStyleCnt="0"/>
      <dgm:spPr/>
    </dgm:pt>
    <dgm:pt modelId="{F5B0873E-00D1-4380-9895-4C509967D69D}" type="pres">
      <dgm:prSet presAssocID="{F4E1FBFC-D2DD-498C-ACF2-00C0E9D467C0}" presName="node" presStyleLbl="node1" presStyleIdx="2" presStyleCnt="3" custLinFactNeighborX="-31497" custLinFactNeighborY="-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D9937-6BA9-42F5-9CBA-8F8633CC9CA8}" srcId="{F4E1FBFC-D2DD-498C-ACF2-00C0E9D467C0}" destId="{235C470B-ACF8-4EBA-9FAE-685F8BC3DD06}" srcOrd="1" destOrd="0" parTransId="{4277B328-2AAE-4D2E-90C2-0A7AF849D216}" sibTransId="{13088215-8AB0-4228-B73F-3138AD99C49F}"/>
    <dgm:cxn modelId="{FF4B3972-7E91-485C-B55E-FE59142A0CF5}" type="presOf" srcId="{CCD36869-555D-4B86-8935-093CA07C0B98}" destId="{F5B0873E-00D1-4380-9895-4C509967D69D}" srcOrd="0" destOrd="3" presId="urn:microsoft.com/office/officeart/2005/8/layout/hList6"/>
    <dgm:cxn modelId="{254AB533-D312-4857-A632-F71A527D39B6}" type="presOf" srcId="{4FC5EF4D-FBB5-47E8-ADF3-C729A06DC802}" destId="{93907991-22EE-4B18-B440-09EC1C83379C}" srcOrd="0" destOrd="0" presId="urn:microsoft.com/office/officeart/2005/8/layout/hList6"/>
    <dgm:cxn modelId="{6779A551-2C84-4F5B-999A-1BB047DB4CA7}" srcId="{F4E1FBFC-D2DD-498C-ACF2-00C0E9D467C0}" destId="{A890C649-9916-4B81-8888-9541A80FCAAD}" srcOrd="0" destOrd="0" parTransId="{EB8CE52D-F994-4F06-B6C0-E3195184E380}" sibTransId="{BD6E971B-4B25-495B-BDA7-8AF5D1467A67}"/>
    <dgm:cxn modelId="{13345BCC-DFCA-43CB-A0EA-1D2FECE1938B}" srcId="{3BA379E3-3C47-4C4E-830B-C3DE2C428E3B}" destId="{F4E1FBFC-D2DD-498C-ACF2-00C0E9D467C0}" srcOrd="2" destOrd="0" parTransId="{12B7E3F2-BA3E-4137-9B59-D80124610324}" sibTransId="{24D6278A-A82A-45BD-8704-01300A168EA2}"/>
    <dgm:cxn modelId="{CE8D4D4E-8425-4C44-B984-6F6557C97E96}" type="presOf" srcId="{A890C649-9916-4B81-8888-9541A80FCAAD}" destId="{F5B0873E-00D1-4380-9895-4C509967D69D}" srcOrd="0" destOrd="1" presId="urn:microsoft.com/office/officeart/2005/8/layout/hList6"/>
    <dgm:cxn modelId="{4D99BBA0-47A0-42EA-A868-8C01172E31B8}" srcId="{F4E1FBFC-D2DD-498C-ACF2-00C0E9D467C0}" destId="{CCD36869-555D-4B86-8935-093CA07C0B98}" srcOrd="2" destOrd="0" parTransId="{D9CC3A48-3882-4F42-93D5-ACA665E6DD81}" sibTransId="{5790770C-9D9C-4276-AAEC-3F63FE3B7A17}"/>
    <dgm:cxn modelId="{9E9DED42-FA11-49B5-9352-A558DE64CC66}" srcId="{3BA379E3-3C47-4C4E-830B-C3DE2C428E3B}" destId="{C8827D0E-160C-488D-B5B8-739A80772316}" srcOrd="1" destOrd="0" parTransId="{489136FB-6E3F-4F3B-BD6C-772C76B7C0B6}" sibTransId="{8DA3D3FF-373C-4334-90F0-A12BB2A77628}"/>
    <dgm:cxn modelId="{E80F19D5-5FA1-47A6-8FC9-70D1231B7511}" type="presOf" srcId="{3BA379E3-3C47-4C4E-830B-C3DE2C428E3B}" destId="{7B5C36EA-062B-4C96-B2C7-D64734757B93}" srcOrd="0" destOrd="0" presId="urn:microsoft.com/office/officeart/2005/8/layout/hList6"/>
    <dgm:cxn modelId="{C7293B20-CBEB-4077-ABAB-1C2F4FEC3D3B}" type="presOf" srcId="{235C470B-ACF8-4EBA-9FAE-685F8BC3DD06}" destId="{F5B0873E-00D1-4380-9895-4C509967D69D}" srcOrd="0" destOrd="2" presId="urn:microsoft.com/office/officeart/2005/8/layout/hList6"/>
    <dgm:cxn modelId="{2682B133-76FD-4C60-A831-EE3F59BDD9E2}" type="presOf" srcId="{C8827D0E-160C-488D-B5B8-739A80772316}" destId="{1695A059-FE13-437C-8C88-0B657863DFA1}" srcOrd="0" destOrd="0" presId="urn:microsoft.com/office/officeart/2005/8/layout/hList6"/>
    <dgm:cxn modelId="{A08D3F97-2C8A-4AB5-AE49-87916E5135B7}" type="presOf" srcId="{F4E1FBFC-D2DD-498C-ACF2-00C0E9D467C0}" destId="{F5B0873E-00D1-4380-9895-4C509967D69D}" srcOrd="0" destOrd="0" presId="urn:microsoft.com/office/officeart/2005/8/layout/hList6"/>
    <dgm:cxn modelId="{A975D45E-7CF4-4074-9631-8317BF32CFDF}" srcId="{3BA379E3-3C47-4C4E-830B-C3DE2C428E3B}" destId="{4FC5EF4D-FBB5-47E8-ADF3-C729A06DC802}" srcOrd="0" destOrd="0" parTransId="{AE11CD58-C329-4AA0-9148-060E50256631}" sibTransId="{917CDEEE-8640-41E9-9EBB-CBA9A21764F9}"/>
    <dgm:cxn modelId="{1982BC9F-2B16-40E9-99C1-29DB192C0D35}" type="presParOf" srcId="{7B5C36EA-062B-4C96-B2C7-D64734757B93}" destId="{93907991-22EE-4B18-B440-09EC1C83379C}" srcOrd="0" destOrd="0" presId="urn:microsoft.com/office/officeart/2005/8/layout/hList6"/>
    <dgm:cxn modelId="{A0135252-98D6-4713-9946-9B51A3E25EC4}" type="presParOf" srcId="{7B5C36EA-062B-4C96-B2C7-D64734757B93}" destId="{4820E3C3-DF95-4299-8CFB-1FD6666D7F2A}" srcOrd="1" destOrd="0" presId="urn:microsoft.com/office/officeart/2005/8/layout/hList6"/>
    <dgm:cxn modelId="{499FC37D-C484-435E-8590-72B255107698}" type="presParOf" srcId="{7B5C36EA-062B-4C96-B2C7-D64734757B93}" destId="{1695A059-FE13-437C-8C88-0B657863DFA1}" srcOrd="2" destOrd="0" presId="urn:microsoft.com/office/officeart/2005/8/layout/hList6"/>
    <dgm:cxn modelId="{AEC24FD7-3F1B-4142-80F7-7A4E1D5C970C}" type="presParOf" srcId="{7B5C36EA-062B-4C96-B2C7-D64734757B93}" destId="{510E5EB0-FFE4-4D17-B7B5-635F832FD40F}" srcOrd="3" destOrd="0" presId="urn:microsoft.com/office/officeart/2005/8/layout/hList6"/>
    <dgm:cxn modelId="{04D27CAB-93BD-4393-BACB-8B7E942868C2}" type="presParOf" srcId="{7B5C36EA-062B-4C96-B2C7-D64734757B93}" destId="{F5B0873E-00D1-4380-9895-4C509967D69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DA3B9-344C-4A85-B082-098ED0AC564B}" type="doc">
      <dgm:prSet loTypeId="urn:microsoft.com/office/officeart/2005/8/layout/vList4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AE0DD9B-A7C9-4823-B99D-BEBC218CBD77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ea typeface="Calibri" pitchFamily="34" charset="0"/>
              <a:cs typeface="Calibri" pitchFamily="34" charset="0"/>
            </a:rPr>
            <a:t>We have to figure out the best combination of power plants to use, considering their costs and how much electricity they can produce.</a:t>
          </a:r>
          <a:endParaRPr lang="en-US" dirty="0"/>
        </a:p>
      </dgm:t>
    </dgm:pt>
    <dgm:pt modelId="{7606F6A5-F45D-4DB0-ADBA-CA8EC0DE9C41}" type="parTrans" cxnId="{71F6BDFA-304E-4333-93DE-A8AA044C23E6}">
      <dgm:prSet/>
      <dgm:spPr/>
      <dgm:t>
        <a:bodyPr/>
        <a:lstStyle/>
        <a:p>
          <a:endParaRPr lang="en-US"/>
        </a:p>
      </dgm:t>
    </dgm:pt>
    <dgm:pt modelId="{0D258D66-1010-4980-AC10-2B4073FBDC80}" type="sibTrans" cxnId="{71F6BDFA-304E-4333-93DE-A8AA044C23E6}">
      <dgm:prSet/>
      <dgm:spPr/>
      <dgm:t>
        <a:bodyPr/>
        <a:lstStyle/>
        <a:p>
          <a:endParaRPr lang="en-US"/>
        </a:p>
      </dgm:t>
    </dgm:pt>
    <dgm:pt modelId="{C309B459-F478-40B8-B1F1-4811C6852164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ea typeface="Calibri" pitchFamily="34" charset="0"/>
              <a:cs typeface="Calibri" pitchFamily="34" charset="0"/>
            </a:rPr>
            <a:t>We have to consider both their maximum capacity (</a:t>
          </a:r>
          <a:r>
            <a:rPr lang="en-US" dirty="0" err="1" smtClean="0">
              <a:latin typeface="Calibri" pitchFamily="34" charset="0"/>
              <a:ea typeface="Calibri" pitchFamily="34" charset="0"/>
              <a:cs typeface="Calibri" pitchFamily="34" charset="0"/>
            </a:rPr>
            <a:t>Pmax</a:t>
          </a:r>
          <a:r>
            <a:rPr lang="en-US" dirty="0" smtClean="0">
              <a:latin typeface="Calibri" pitchFamily="34" charset="0"/>
              <a:ea typeface="Calibri" pitchFamily="34" charset="0"/>
              <a:cs typeface="Calibri" pitchFamily="34" charset="0"/>
            </a:rPr>
            <a:t>) and this minimum amount they have to generate (</a:t>
          </a:r>
          <a:r>
            <a:rPr lang="en-US" dirty="0" err="1" smtClean="0">
              <a:latin typeface="Calibri" pitchFamily="34" charset="0"/>
              <a:ea typeface="Calibri" pitchFamily="34" charset="0"/>
              <a:cs typeface="Calibri" pitchFamily="34" charset="0"/>
            </a:rPr>
            <a:t>Pmin</a:t>
          </a:r>
          <a:r>
            <a:rPr lang="en-US" dirty="0" smtClean="0">
              <a:latin typeface="Calibri" pitchFamily="34" charset="0"/>
              <a:ea typeface="Calibri" pitchFamily="34" charset="0"/>
              <a:cs typeface="Calibri" pitchFamily="34" charset="0"/>
            </a:rPr>
            <a:t>)</a:t>
          </a:r>
          <a:endParaRPr lang="en-US" dirty="0"/>
        </a:p>
      </dgm:t>
    </dgm:pt>
    <dgm:pt modelId="{E750B329-3E86-4EFA-A2DB-A519E950909D}" type="parTrans" cxnId="{CD5C9D7C-D93E-4CDE-A704-BD41B15AF483}">
      <dgm:prSet/>
      <dgm:spPr/>
      <dgm:t>
        <a:bodyPr/>
        <a:lstStyle/>
        <a:p>
          <a:endParaRPr lang="en-US"/>
        </a:p>
      </dgm:t>
    </dgm:pt>
    <dgm:pt modelId="{08BF179B-1861-4D17-A38C-4F1CAE6DA3F9}" type="sibTrans" cxnId="{CD5C9D7C-D93E-4CDE-A704-BD41B15AF483}">
      <dgm:prSet/>
      <dgm:spPr/>
      <dgm:t>
        <a:bodyPr/>
        <a:lstStyle/>
        <a:p>
          <a:endParaRPr lang="en-US"/>
        </a:p>
      </dgm:t>
    </dgm:pt>
    <dgm:pt modelId="{44733575-EFE1-41D5-8BE1-C0C373ECC426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ea typeface="Calibri" pitchFamily="34" charset="0"/>
              <a:cs typeface="Calibri" pitchFamily="34" charset="0"/>
            </a:rPr>
            <a:t>Goal is to supply the needed electricity at the lowest cost by choosing the right combination</a:t>
          </a:r>
          <a:endParaRPr lang="en-US" dirty="0"/>
        </a:p>
      </dgm:t>
    </dgm:pt>
    <dgm:pt modelId="{4EF63FF5-D301-44B6-857B-F203201060F2}" type="parTrans" cxnId="{00A8C542-2BB7-4752-A3BA-9B86B9889393}">
      <dgm:prSet/>
      <dgm:spPr/>
      <dgm:t>
        <a:bodyPr/>
        <a:lstStyle/>
        <a:p>
          <a:endParaRPr lang="en-US"/>
        </a:p>
      </dgm:t>
    </dgm:pt>
    <dgm:pt modelId="{7221D9CE-600C-4E92-88E0-446F0010548E}" type="sibTrans" cxnId="{00A8C542-2BB7-4752-A3BA-9B86B9889393}">
      <dgm:prSet/>
      <dgm:spPr/>
      <dgm:t>
        <a:bodyPr/>
        <a:lstStyle/>
        <a:p>
          <a:endParaRPr lang="en-US"/>
        </a:p>
      </dgm:t>
    </dgm:pt>
    <dgm:pt modelId="{DCA5C923-DFD4-4CEC-A6F6-51D8C19CC12F}">
      <dgm:prSet/>
      <dgm:spPr/>
      <dgm:t>
        <a:bodyPr/>
        <a:lstStyle/>
        <a:p>
          <a:r>
            <a:rPr lang="en-US" dirty="0" smtClean="0">
              <a:latin typeface="Calibri" pitchFamily="34" charset="0"/>
              <a:ea typeface="Calibri" pitchFamily="34" charset="0"/>
              <a:cs typeface="Calibri" pitchFamily="34" charset="0"/>
            </a:rPr>
            <a:t>Establishing the merit order, a crucial factor in determining the activation sequence of power plants and the corresponding power output</a:t>
          </a:r>
          <a:endParaRPr lang="en-US" dirty="0"/>
        </a:p>
      </dgm:t>
    </dgm:pt>
    <dgm:pt modelId="{35B95A3A-CDE5-4C6E-A7CA-2C660924C7EF}" type="parTrans" cxnId="{6F659A27-25D8-4017-A45B-29EA8567486A}">
      <dgm:prSet/>
      <dgm:spPr/>
      <dgm:t>
        <a:bodyPr/>
        <a:lstStyle/>
        <a:p>
          <a:endParaRPr lang="en-US"/>
        </a:p>
      </dgm:t>
    </dgm:pt>
    <dgm:pt modelId="{4BA237B4-E46D-4E4C-9677-33DC1C0055E6}" type="sibTrans" cxnId="{6F659A27-25D8-4017-A45B-29EA8567486A}">
      <dgm:prSet/>
      <dgm:spPr/>
      <dgm:t>
        <a:bodyPr/>
        <a:lstStyle/>
        <a:p>
          <a:endParaRPr lang="en-US"/>
        </a:p>
      </dgm:t>
    </dgm:pt>
    <dgm:pt modelId="{D3746067-65F1-4DBB-A372-D2F082414133}" type="pres">
      <dgm:prSet presAssocID="{319DA3B9-344C-4A85-B082-098ED0AC564B}" presName="linear" presStyleCnt="0">
        <dgm:presLayoutVars>
          <dgm:dir/>
          <dgm:resizeHandles val="exact"/>
        </dgm:presLayoutVars>
      </dgm:prSet>
      <dgm:spPr/>
    </dgm:pt>
    <dgm:pt modelId="{8D87FA0C-4F97-4E62-9428-2FA5429A651E}" type="pres">
      <dgm:prSet presAssocID="{FAE0DD9B-A7C9-4823-B99D-BEBC218CBD77}" presName="comp" presStyleCnt="0"/>
      <dgm:spPr/>
    </dgm:pt>
    <dgm:pt modelId="{A8899CA4-1612-490B-B56F-163EE5E7E39E}" type="pres">
      <dgm:prSet presAssocID="{FAE0DD9B-A7C9-4823-B99D-BEBC218CBD77}" presName="box" presStyleLbl="node1" presStyleIdx="0" presStyleCnt="4"/>
      <dgm:spPr/>
      <dgm:t>
        <a:bodyPr/>
        <a:lstStyle/>
        <a:p>
          <a:endParaRPr lang="en-US"/>
        </a:p>
      </dgm:t>
    </dgm:pt>
    <dgm:pt modelId="{14AA628E-9083-4ED5-88A2-1C657D826B86}" type="pres">
      <dgm:prSet presAssocID="{FAE0DD9B-A7C9-4823-B99D-BEBC218CBD77}" presName="img" presStyleLbl="fgImgPlace1" presStyleIdx="0" presStyleCnt="4" custScaleX="109997" custScaleY="117663" custLinFactNeighborX="-1529" custLinFactNeighborY="-43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1FB38D5-6FC2-4A94-9A20-A1F627F04D0A}" type="pres">
      <dgm:prSet presAssocID="{FAE0DD9B-A7C9-4823-B99D-BEBC218CBD77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662D9-B000-4442-A52C-5B1F44D7811F}" type="pres">
      <dgm:prSet presAssocID="{0D258D66-1010-4980-AC10-2B4073FBDC80}" presName="spacer" presStyleCnt="0"/>
      <dgm:spPr/>
    </dgm:pt>
    <dgm:pt modelId="{E44F69FB-2BA9-4BE7-86AE-FEC0D20ED959}" type="pres">
      <dgm:prSet presAssocID="{C309B459-F478-40B8-B1F1-4811C6852164}" presName="comp" presStyleCnt="0"/>
      <dgm:spPr/>
    </dgm:pt>
    <dgm:pt modelId="{7F2665EB-95AF-45AF-A14D-B3567F856146}" type="pres">
      <dgm:prSet presAssocID="{C309B459-F478-40B8-B1F1-4811C6852164}" presName="box" presStyleLbl="node1" presStyleIdx="1" presStyleCnt="4" custLinFactNeighborX="126" custLinFactNeighborY="-3030"/>
      <dgm:spPr/>
      <dgm:t>
        <a:bodyPr/>
        <a:lstStyle/>
        <a:p>
          <a:endParaRPr lang="en-US"/>
        </a:p>
      </dgm:t>
    </dgm:pt>
    <dgm:pt modelId="{6A753690-8561-40CC-9458-569667C0C89E}" type="pres">
      <dgm:prSet presAssocID="{C309B459-F478-40B8-B1F1-4811C6852164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EF38C5B-C09C-4A58-8655-9E4FBFCB4F65}" type="pres">
      <dgm:prSet presAssocID="{C309B459-F478-40B8-B1F1-4811C685216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5A84B-D999-4728-B9E1-187E9E48BD09}" type="pres">
      <dgm:prSet presAssocID="{08BF179B-1861-4D17-A38C-4F1CAE6DA3F9}" presName="spacer" presStyleCnt="0"/>
      <dgm:spPr/>
    </dgm:pt>
    <dgm:pt modelId="{66084BDD-E9CF-4230-A2B5-50941B05FE92}" type="pres">
      <dgm:prSet presAssocID="{44733575-EFE1-41D5-8BE1-C0C373ECC426}" presName="comp" presStyleCnt="0"/>
      <dgm:spPr/>
    </dgm:pt>
    <dgm:pt modelId="{F2756E7D-2726-48AE-82FB-FC5F32B0324D}" type="pres">
      <dgm:prSet presAssocID="{44733575-EFE1-41D5-8BE1-C0C373ECC426}" presName="box" presStyleLbl="node1" presStyleIdx="2" presStyleCnt="4"/>
      <dgm:spPr/>
      <dgm:t>
        <a:bodyPr/>
        <a:lstStyle/>
        <a:p>
          <a:endParaRPr lang="en-US"/>
        </a:p>
      </dgm:t>
    </dgm:pt>
    <dgm:pt modelId="{0A8DF678-6639-46CE-96E7-40A7519667BA}" type="pres">
      <dgm:prSet presAssocID="{44733575-EFE1-41D5-8BE1-C0C373ECC426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05F34EB-C792-45BD-81AD-1CD6BA2AFBC0}" type="pres">
      <dgm:prSet presAssocID="{44733575-EFE1-41D5-8BE1-C0C373ECC426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AF5B0-F9C7-4889-9C43-5C3674AAF655}" type="pres">
      <dgm:prSet presAssocID="{7221D9CE-600C-4E92-88E0-446F0010548E}" presName="spacer" presStyleCnt="0"/>
      <dgm:spPr/>
    </dgm:pt>
    <dgm:pt modelId="{74EEBED8-ED38-460F-9DB6-2D8625618174}" type="pres">
      <dgm:prSet presAssocID="{DCA5C923-DFD4-4CEC-A6F6-51D8C19CC12F}" presName="comp" presStyleCnt="0"/>
      <dgm:spPr/>
    </dgm:pt>
    <dgm:pt modelId="{92BA4A35-1817-4A45-A2FD-E51DC492338E}" type="pres">
      <dgm:prSet presAssocID="{DCA5C923-DFD4-4CEC-A6F6-51D8C19CC12F}" presName="box" presStyleLbl="node1" presStyleIdx="3" presStyleCnt="4" custLinFactNeighborX="-749" custLinFactNeighborY="-2019"/>
      <dgm:spPr/>
      <dgm:t>
        <a:bodyPr/>
        <a:lstStyle/>
        <a:p>
          <a:endParaRPr lang="en-US"/>
        </a:p>
      </dgm:t>
    </dgm:pt>
    <dgm:pt modelId="{80528A9F-BE8F-42AA-BC0F-1539654CC4E3}" type="pres">
      <dgm:prSet presAssocID="{DCA5C923-DFD4-4CEC-A6F6-51D8C19CC12F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C5F948AE-0CD7-462B-A76D-09C6ECD09507}" type="pres">
      <dgm:prSet presAssocID="{DCA5C923-DFD4-4CEC-A6F6-51D8C19CC12F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59A27-25D8-4017-A45B-29EA8567486A}" srcId="{319DA3B9-344C-4A85-B082-098ED0AC564B}" destId="{DCA5C923-DFD4-4CEC-A6F6-51D8C19CC12F}" srcOrd="3" destOrd="0" parTransId="{35B95A3A-CDE5-4C6E-A7CA-2C660924C7EF}" sibTransId="{4BA237B4-E46D-4E4C-9677-33DC1C0055E6}"/>
    <dgm:cxn modelId="{1A3F1232-23C0-4E13-84CB-0AD460C0AF8A}" type="presOf" srcId="{C309B459-F478-40B8-B1F1-4811C6852164}" destId="{1EF38C5B-C09C-4A58-8655-9E4FBFCB4F65}" srcOrd="1" destOrd="0" presId="urn:microsoft.com/office/officeart/2005/8/layout/vList4"/>
    <dgm:cxn modelId="{12551FC5-BAD7-492C-A096-AAE374688323}" type="presOf" srcId="{44733575-EFE1-41D5-8BE1-C0C373ECC426}" destId="{705F34EB-C792-45BD-81AD-1CD6BA2AFBC0}" srcOrd="1" destOrd="0" presId="urn:microsoft.com/office/officeart/2005/8/layout/vList4"/>
    <dgm:cxn modelId="{84B12B2B-6E26-43F4-833A-DAD269E2D176}" type="presOf" srcId="{C309B459-F478-40B8-B1F1-4811C6852164}" destId="{7F2665EB-95AF-45AF-A14D-B3567F856146}" srcOrd="0" destOrd="0" presId="urn:microsoft.com/office/officeart/2005/8/layout/vList4"/>
    <dgm:cxn modelId="{CD5C9D7C-D93E-4CDE-A704-BD41B15AF483}" srcId="{319DA3B9-344C-4A85-B082-098ED0AC564B}" destId="{C309B459-F478-40B8-B1F1-4811C6852164}" srcOrd="1" destOrd="0" parTransId="{E750B329-3E86-4EFA-A2DB-A519E950909D}" sibTransId="{08BF179B-1861-4D17-A38C-4F1CAE6DA3F9}"/>
    <dgm:cxn modelId="{CE3F3627-927E-44DE-99D2-918970C60B40}" type="presOf" srcId="{FAE0DD9B-A7C9-4823-B99D-BEBC218CBD77}" destId="{11FB38D5-6FC2-4A94-9A20-A1F627F04D0A}" srcOrd="1" destOrd="0" presId="urn:microsoft.com/office/officeart/2005/8/layout/vList4"/>
    <dgm:cxn modelId="{00A8C542-2BB7-4752-A3BA-9B86B9889393}" srcId="{319DA3B9-344C-4A85-B082-098ED0AC564B}" destId="{44733575-EFE1-41D5-8BE1-C0C373ECC426}" srcOrd="2" destOrd="0" parTransId="{4EF63FF5-D301-44B6-857B-F203201060F2}" sibTransId="{7221D9CE-600C-4E92-88E0-446F0010548E}"/>
    <dgm:cxn modelId="{9AE9480C-4B5E-4742-8123-BE0ABA426E9E}" type="presOf" srcId="{DCA5C923-DFD4-4CEC-A6F6-51D8C19CC12F}" destId="{92BA4A35-1817-4A45-A2FD-E51DC492338E}" srcOrd="0" destOrd="0" presId="urn:microsoft.com/office/officeart/2005/8/layout/vList4"/>
    <dgm:cxn modelId="{71F6BDFA-304E-4333-93DE-A8AA044C23E6}" srcId="{319DA3B9-344C-4A85-B082-098ED0AC564B}" destId="{FAE0DD9B-A7C9-4823-B99D-BEBC218CBD77}" srcOrd="0" destOrd="0" parTransId="{7606F6A5-F45D-4DB0-ADBA-CA8EC0DE9C41}" sibTransId="{0D258D66-1010-4980-AC10-2B4073FBDC80}"/>
    <dgm:cxn modelId="{9FBB2DB9-4F9F-460C-84B5-45122934DD20}" type="presOf" srcId="{319DA3B9-344C-4A85-B082-098ED0AC564B}" destId="{D3746067-65F1-4DBB-A372-D2F082414133}" srcOrd="0" destOrd="0" presId="urn:microsoft.com/office/officeart/2005/8/layout/vList4"/>
    <dgm:cxn modelId="{051E337B-B020-4861-8A2C-1DAA44C3F33B}" type="presOf" srcId="{44733575-EFE1-41D5-8BE1-C0C373ECC426}" destId="{F2756E7D-2726-48AE-82FB-FC5F32B0324D}" srcOrd="0" destOrd="0" presId="urn:microsoft.com/office/officeart/2005/8/layout/vList4"/>
    <dgm:cxn modelId="{FE9806F9-0FBF-4F04-8BBB-A0911C2C5FC9}" type="presOf" srcId="{FAE0DD9B-A7C9-4823-B99D-BEBC218CBD77}" destId="{A8899CA4-1612-490B-B56F-163EE5E7E39E}" srcOrd="0" destOrd="0" presId="urn:microsoft.com/office/officeart/2005/8/layout/vList4"/>
    <dgm:cxn modelId="{5B41D793-A175-48E5-9E88-527F20D64CC5}" type="presOf" srcId="{DCA5C923-DFD4-4CEC-A6F6-51D8C19CC12F}" destId="{C5F948AE-0CD7-462B-A76D-09C6ECD09507}" srcOrd="1" destOrd="0" presId="urn:microsoft.com/office/officeart/2005/8/layout/vList4"/>
    <dgm:cxn modelId="{67B8496E-C583-42B9-BBF9-7BF746A581C7}" type="presParOf" srcId="{D3746067-65F1-4DBB-A372-D2F082414133}" destId="{8D87FA0C-4F97-4E62-9428-2FA5429A651E}" srcOrd="0" destOrd="0" presId="urn:microsoft.com/office/officeart/2005/8/layout/vList4"/>
    <dgm:cxn modelId="{906C7935-2F8E-4AF4-B089-507DBF83317E}" type="presParOf" srcId="{8D87FA0C-4F97-4E62-9428-2FA5429A651E}" destId="{A8899CA4-1612-490B-B56F-163EE5E7E39E}" srcOrd="0" destOrd="0" presId="urn:microsoft.com/office/officeart/2005/8/layout/vList4"/>
    <dgm:cxn modelId="{78A57584-A442-4A65-93BC-0DD67A9664F3}" type="presParOf" srcId="{8D87FA0C-4F97-4E62-9428-2FA5429A651E}" destId="{14AA628E-9083-4ED5-88A2-1C657D826B86}" srcOrd="1" destOrd="0" presId="urn:microsoft.com/office/officeart/2005/8/layout/vList4"/>
    <dgm:cxn modelId="{DE9CBFAF-35BA-467E-B6D0-C06005149C9D}" type="presParOf" srcId="{8D87FA0C-4F97-4E62-9428-2FA5429A651E}" destId="{11FB38D5-6FC2-4A94-9A20-A1F627F04D0A}" srcOrd="2" destOrd="0" presId="urn:microsoft.com/office/officeart/2005/8/layout/vList4"/>
    <dgm:cxn modelId="{FCCF7476-4B81-4A81-ACA4-69FABACC2015}" type="presParOf" srcId="{D3746067-65F1-4DBB-A372-D2F082414133}" destId="{E6D662D9-B000-4442-A52C-5B1F44D7811F}" srcOrd="1" destOrd="0" presId="urn:microsoft.com/office/officeart/2005/8/layout/vList4"/>
    <dgm:cxn modelId="{4ED43578-DEAF-41D7-8A2B-2946B3AB38BC}" type="presParOf" srcId="{D3746067-65F1-4DBB-A372-D2F082414133}" destId="{E44F69FB-2BA9-4BE7-86AE-FEC0D20ED959}" srcOrd="2" destOrd="0" presId="urn:microsoft.com/office/officeart/2005/8/layout/vList4"/>
    <dgm:cxn modelId="{A1609FE4-6CF3-4F1E-8AB9-EFD822B5DFCF}" type="presParOf" srcId="{E44F69FB-2BA9-4BE7-86AE-FEC0D20ED959}" destId="{7F2665EB-95AF-45AF-A14D-B3567F856146}" srcOrd="0" destOrd="0" presId="urn:microsoft.com/office/officeart/2005/8/layout/vList4"/>
    <dgm:cxn modelId="{3DC2C622-1C13-44FF-A042-801FF9FAF7D4}" type="presParOf" srcId="{E44F69FB-2BA9-4BE7-86AE-FEC0D20ED959}" destId="{6A753690-8561-40CC-9458-569667C0C89E}" srcOrd="1" destOrd="0" presId="urn:microsoft.com/office/officeart/2005/8/layout/vList4"/>
    <dgm:cxn modelId="{CA6CD60D-2C5F-48C5-960C-C8B4FB460A37}" type="presParOf" srcId="{E44F69FB-2BA9-4BE7-86AE-FEC0D20ED959}" destId="{1EF38C5B-C09C-4A58-8655-9E4FBFCB4F65}" srcOrd="2" destOrd="0" presId="urn:microsoft.com/office/officeart/2005/8/layout/vList4"/>
    <dgm:cxn modelId="{E8E76681-F47D-40BD-B237-DF1D0317E3F2}" type="presParOf" srcId="{D3746067-65F1-4DBB-A372-D2F082414133}" destId="{7EE5A84B-D999-4728-B9E1-187E9E48BD09}" srcOrd="3" destOrd="0" presId="urn:microsoft.com/office/officeart/2005/8/layout/vList4"/>
    <dgm:cxn modelId="{AA6F3745-DA8D-427E-BAAC-7B5A85691024}" type="presParOf" srcId="{D3746067-65F1-4DBB-A372-D2F082414133}" destId="{66084BDD-E9CF-4230-A2B5-50941B05FE92}" srcOrd="4" destOrd="0" presId="urn:microsoft.com/office/officeart/2005/8/layout/vList4"/>
    <dgm:cxn modelId="{1B110CFA-8C9C-4EC6-9E2C-3F7F410A5CA1}" type="presParOf" srcId="{66084BDD-E9CF-4230-A2B5-50941B05FE92}" destId="{F2756E7D-2726-48AE-82FB-FC5F32B0324D}" srcOrd="0" destOrd="0" presId="urn:microsoft.com/office/officeart/2005/8/layout/vList4"/>
    <dgm:cxn modelId="{1AD79694-E43D-468A-AC63-13F308801274}" type="presParOf" srcId="{66084BDD-E9CF-4230-A2B5-50941B05FE92}" destId="{0A8DF678-6639-46CE-96E7-40A7519667BA}" srcOrd="1" destOrd="0" presId="urn:microsoft.com/office/officeart/2005/8/layout/vList4"/>
    <dgm:cxn modelId="{B17A99AB-BCB3-4D3C-8CE0-BC9DF698F1B7}" type="presParOf" srcId="{66084BDD-E9CF-4230-A2B5-50941B05FE92}" destId="{705F34EB-C792-45BD-81AD-1CD6BA2AFBC0}" srcOrd="2" destOrd="0" presId="urn:microsoft.com/office/officeart/2005/8/layout/vList4"/>
    <dgm:cxn modelId="{FC6C05A1-4143-49EF-9F87-1B915EEF4D83}" type="presParOf" srcId="{D3746067-65F1-4DBB-A372-D2F082414133}" destId="{D5CAF5B0-F9C7-4889-9C43-5C3674AAF655}" srcOrd="5" destOrd="0" presId="urn:microsoft.com/office/officeart/2005/8/layout/vList4"/>
    <dgm:cxn modelId="{2B376A40-CB0A-458D-ABBB-B38C1EE51D6A}" type="presParOf" srcId="{D3746067-65F1-4DBB-A372-D2F082414133}" destId="{74EEBED8-ED38-460F-9DB6-2D8625618174}" srcOrd="6" destOrd="0" presId="urn:microsoft.com/office/officeart/2005/8/layout/vList4"/>
    <dgm:cxn modelId="{CE16F55F-9B84-4FC1-B7CA-4E45AC9959AD}" type="presParOf" srcId="{74EEBED8-ED38-460F-9DB6-2D8625618174}" destId="{92BA4A35-1817-4A45-A2FD-E51DC492338E}" srcOrd="0" destOrd="0" presId="urn:microsoft.com/office/officeart/2005/8/layout/vList4"/>
    <dgm:cxn modelId="{49947AC0-E8FC-424D-9EAA-8D2C68933A8A}" type="presParOf" srcId="{74EEBED8-ED38-460F-9DB6-2D8625618174}" destId="{80528A9F-BE8F-42AA-BC0F-1539654CC4E3}" srcOrd="1" destOrd="0" presId="urn:microsoft.com/office/officeart/2005/8/layout/vList4"/>
    <dgm:cxn modelId="{3786AFAF-3E98-476F-A0FD-556A77472ADA}" type="presParOf" srcId="{74EEBED8-ED38-460F-9DB6-2D8625618174}" destId="{C5F948AE-0CD7-462B-A76D-09C6ECD095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7A0CC-39B6-42E8-9DF6-6673C31636E9}" type="doc">
      <dgm:prSet loTypeId="urn:microsoft.com/office/officeart/2005/8/layout/l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020C7A-0A00-4CB8-BCDF-017B87B83221}">
      <dgm:prSet phldrT="[Text]"/>
      <dgm:spPr/>
      <dgm:t>
        <a:bodyPr/>
        <a:lstStyle/>
        <a:p>
          <a:r>
            <a:rPr lang="en-IN" dirty="0" smtClean="0"/>
            <a:t>1</a:t>
          </a:r>
          <a:endParaRPr lang="en-US" dirty="0"/>
        </a:p>
      </dgm:t>
    </dgm:pt>
    <dgm:pt modelId="{4423E959-D683-4C43-ABB4-34A6EC858186}" type="parTrans" cxnId="{77882CE1-CA7E-4523-94B9-ADE5406BC7E5}">
      <dgm:prSet/>
      <dgm:spPr/>
      <dgm:t>
        <a:bodyPr/>
        <a:lstStyle/>
        <a:p>
          <a:endParaRPr lang="en-US"/>
        </a:p>
      </dgm:t>
    </dgm:pt>
    <dgm:pt modelId="{AD0F03C1-36B3-4EB4-B65D-53F9488C9564}" type="sibTrans" cxnId="{77882CE1-CA7E-4523-94B9-ADE5406BC7E5}">
      <dgm:prSet/>
      <dgm:spPr/>
      <dgm:t>
        <a:bodyPr/>
        <a:lstStyle/>
        <a:p>
          <a:endParaRPr lang="en-US"/>
        </a:p>
      </dgm:t>
    </dgm:pt>
    <dgm:pt modelId="{592CC8DF-C85A-4936-9348-BB023C72944E}">
      <dgm:prSet phldrT="[Text]"/>
      <dgm:spPr/>
      <dgm:t>
        <a:bodyPr/>
        <a:lstStyle/>
        <a:p>
          <a:r>
            <a:rPr lang="en-US" dirty="0" smtClean="0"/>
            <a:t>This sequence is determined based on the cost of fuels associated with each power plant.</a:t>
          </a:r>
          <a:endParaRPr lang="en-US" dirty="0"/>
        </a:p>
      </dgm:t>
    </dgm:pt>
    <dgm:pt modelId="{55F64D1E-A669-46B5-A19F-5EC879435BEF}" type="parTrans" cxnId="{C1B3204E-EE4C-4FF2-AA85-36B0924C7F7C}">
      <dgm:prSet/>
      <dgm:spPr/>
      <dgm:t>
        <a:bodyPr/>
        <a:lstStyle/>
        <a:p>
          <a:endParaRPr lang="en-US"/>
        </a:p>
      </dgm:t>
    </dgm:pt>
    <dgm:pt modelId="{A27CCEAC-B4E1-4E40-93A3-C65A72AACDF5}" type="sibTrans" cxnId="{C1B3204E-EE4C-4FF2-AA85-36B0924C7F7C}">
      <dgm:prSet/>
      <dgm:spPr/>
      <dgm:t>
        <a:bodyPr/>
        <a:lstStyle/>
        <a:p>
          <a:endParaRPr lang="en-US"/>
        </a:p>
      </dgm:t>
    </dgm:pt>
    <dgm:pt modelId="{7F3F15D3-1CE3-430F-BD33-921B2DB802CD}">
      <dgm:prSet phldrT="[Text]"/>
      <dgm:spPr/>
      <dgm:t>
        <a:bodyPr/>
        <a:lstStyle/>
        <a:p>
          <a:r>
            <a:rPr lang="en-IN" dirty="0" smtClean="0"/>
            <a:t>2</a:t>
          </a:r>
          <a:endParaRPr lang="en-US" dirty="0"/>
        </a:p>
      </dgm:t>
    </dgm:pt>
    <dgm:pt modelId="{68867BD1-BE98-4841-A73E-51BBA53338F5}" type="parTrans" cxnId="{AB93D733-BA92-4877-A3B8-07B89B88C2B8}">
      <dgm:prSet/>
      <dgm:spPr/>
      <dgm:t>
        <a:bodyPr/>
        <a:lstStyle/>
        <a:p>
          <a:endParaRPr lang="en-US"/>
        </a:p>
      </dgm:t>
    </dgm:pt>
    <dgm:pt modelId="{BA33703E-92F3-4FC3-B4C0-4F1A27A694E4}" type="sibTrans" cxnId="{AB93D733-BA92-4877-A3B8-07B89B88C2B8}">
      <dgm:prSet/>
      <dgm:spPr/>
      <dgm:t>
        <a:bodyPr/>
        <a:lstStyle/>
        <a:p>
          <a:endParaRPr lang="en-US"/>
        </a:p>
      </dgm:t>
    </dgm:pt>
    <dgm:pt modelId="{A0904AAD-0AA0-487F-8CAD-D48EC06160E9}">
      <dgm:prSet phldrT="[Text]"/>
      <dgm:spPr/>
      <dgm:t>
        <a:bodyPr/>
        <a:lstStyle/>
        <a:p>
          <a:r>
            <a:rPr lang="en-US" dirty="0" smtClean="0"/>
            <a:t>The selection process relies on the cost of energy production from these power plants.</a:t>
          </a:r>
          <a:endParaRPr lang="en-US" dirty="0"/>
        </a:p>
      </dgm:t>
    </dgm:pt>
    <dgm:pt modelId="{A0D36C42-F2F6-4A2A-B89A-FA7965BE15BE}" type="parTrans" cxnId="{93B937E2-EFCE-41DE-ABC1-910704572449}">
      <dgm:prSet/>
      <dgm:spPr/>
      <dgm:t>
        <a:bodyPr/>
        <a:lstStyle/>
        <a:p>
          <a:endParaRPr lang="en-US"/>
        </a:p>
      </dgm:t>
    </dgm:pt>
    <dgm:pt modelId="{500F3ED8-0A71-4DD3-B09D-7FD95F87A9FE}" type="sibTrans" cxnId="{93B937E2-EFCE-41DE-ABC1-910704572449}">
      <dgm:prSet/>
      <dgm:spPr/>
      <dgm:t>
        <a:bodyPr/>
        <a:lstStyle/>
        <a:p>
          <a:endParaRPr lang="en-US"/>
        </a:p>
      </dgm:t>
    </dgm:pt>
    <dgm:pt modelId="{8A561778-39D0-4CBB-A0C7-BC772BEF1970}">
      <dgm:prSet phldrT="[Text]"/>
      <dgm:spPr/>
      <dgm:t>
        <a:bodyPr/>
        <a:lstStyle/>
        <a:p>
          <a:r>
            <a:rPr lang="en-IN" dirty="0" smtClean="0"/>
            <a:t>3</a:t>
          </a:r>
          <a:endParaRPr lang="en-US" dirty="0"/>
        </a:p>
      </dgm:t>
    </dgm:pt>
    <dgm:pt modelId="{F8B0598C-0030-476B-9E91-D08D6C5B1C4E}" type="parTrans" cxnId="{119691BC-4C38-4B2F-B41D-6DECDBEE7D4E}">
      <dgm:prSet/>
      <dgm:spPr/>
      <dgm:t>
        <a:bodyPr/>
        <a:lstStyle/>
        <a:p>
          <a:endParaRPr lang="en-US"/>
        </a:p>
      </dgm:t>
    </dgm:pt>
    <dgm:pt modelId="{F1A023F1-C95D-4A16-A1DB-F721CD402478}" type="sibTrans" cxnId="{119691BC-4C38-4B2F-B41D-6DECDBEE7D4E}">
      <dgm:prSet/>
      <dgm:spPr/>
      <dgm:t>
        <a:bodyPr/>
        <a:lstStyle/>
        <a:p>
          <a:endParaRPr lang="en-US"/>
        </a:p>
      </dgm:t>
    </dgm:pt>
    <dgm:pt modelId="{8EAF9384-1EBF-470F-9034-3FF318F6B01E}">
      <dgm:prSet phldrT="[Text]"/>
      <dgm:spPr/>
      <dgm:t>
        <a:bodyPr/>
        <a:lstStyle/>
        <a:p>
          <a:r>
            <a:rPr lang="en-US" b="0" i="0" dirty="0" smtClean="0"/>
            <a:t>Generate multiple path options </a:t>
          </a:r>
          <a:endParaRPr lang="en-US" dirty="0"/>
        </a:p>
      </dgm:t>
    </dgm:pt>
    <dgm:pt modelId="{6ABC365C-399D-4AD7-86A3-B6B645A090F6}" type="parTrans" cxnId="{5A6CEF45-9B07-4889-92C8-B53D890234C0}">
      <dgm:prSet/>
      <dgm:spPr/>
      <dgm:t>
        <a:bodyPr/>
        <a:lstStyle/>
        <a:p>
          <a:endParaRPr lang="en-US"/>
        </a:p>
      </dgm:t>
    </dgm:pt>
    <dgm:pt modelId="{05A63DCE-CF97-412B-9080-A27DF8CBDE49}" type="sibTrans" cxnId="{5A6CEF45-9B07-4889-92C8-B53D890234C0}">
      <dgm:prSet/>
      <dgm:spPr/>
      <dgm:t>
        <a:bodyPr/>
        <a:lstStyle/>
        <a:p>
          <a:endParaRPr lang="en-US"/>
        </a:p>
      </dgm:t>
    </dgm:pt>
    <dgm:pt modelId="{7D164C3D-E875-4569-93EF-81386709EDD6}">
      <dgm:prSet phldrT="[Text]"/>
      <dgm:spPr/>
      <dgm:t>
        <a:bodyPr/>
        <a:lstStyle/>
        <a:p>
          <a:r>
            <a:rPr lang="en-US" b="0" i="0" dirty="0" smtClean="0"/>
            <a:t>choose the path with the lowest cost for our electricity production</a:t>
          </a:r>
          <a:endParaRPr lang="en-US" dirty="0"/>
        </a:p>
      </dgm:t>
    </dgm:pt>
    <dgm:pt modelId="{368B09F9-A417-402E-9E7D-F63FFDDB0FB9}" type="parTrans" cxnId="{D9397C4C-69B7-44C0-823F-6DB99BF2BCD4}">
      <dgm:prSet/>
      <dgm:spPr/>
      <dgm:t>
        <a:bodyPr/>
        <a:lstStyle/>
        <a:p>
          <a:endParaRPr lang="en-US"/>
        </a:p>
      </dgm:t>
    </dgm:pt>
    <dgm:pt modelId="{33F6C8AA-8F3F-42C7-B661-F683B9B8D969}" type="sibTrans" cxnId="{D9397C4C-69B7-44C0-823F-6DB99BF2BCD4}">
      <dgm:prSet/>
      <dgm:spPr/>
      <dgm:t>
        <a:bodyPr/>
        <a:lstStyle/>
        <a:p>
          <a:endParaRPr lang="en-US"/>
        </a:p>
      </dgm:t>
    </dgm:pt>
    <dgm:pt modelId="{C650CB97-6624-46CB-9C4C-0D0A231B8DDB}">
      <dgm:prSet phldrT="[Text]"/>
      <dgm:spPr/>
      <dgm:t>
        <a:bodyPr/>
        <a:lstStyle/>
        <a:p>
          <a:r>
            <a:rPr lang="en-US" b="0" i="0" dirty="0" smtClean="0"/>
            <a:t>Uniform cost search algorithm</a:t>
          </a:r>
          <a:endParaRPr lang="en-US" dirty="0"/>
        </a:p>
      </dgm:t>
    </dgm:pt>
    <dgm:pt modelId="{E68D47FF-F95B-47D0-8932-6BE4CCFEF41A}" type="sibTrans" cxnId="{C4CD6138-1F2F-47BD-B4B9-19AB384EE189}">
      <dgm:prSet/>
      <dgm:spPr/>
      <dgm:t>
        <a:bodyPr/>
        <a:lstStyle/>
        <a:p>
          <a:endParaRPr lang="en-US"/>
        </a:p>
      </dgm:t>
    </dgm:pt>
    <dgm:pt modelId="{D41D566D-F342-40FF-A919-88F9A26FF86E}" type="parTrans" cxnId="{C4CD6138-1F2F-47BD-B4B9-19AB384EE189}">
      <dgm:prSet/>
      <dgm:spPr/>
      <dgm:t>
        <a:bodyPr/>
        <a:lstStyle/>
        <a:p>
          <a:endParaRPr lang="en-US"/>
        </a:p>
      </dgm:t>
    </dgm:pt>
    <dgm:pt modelId="{CB485DA0-2FB0-49F7-BE22-4DE3C8A40432}">
      <dgm:prSet phldrT="[Text]"/>
      <dgm:spPr/>
      <dgm:t>
        <a:bodyPr/>
        <a:lstStyle/>
        <a:p>
          <a:r>
            <a:rPr lang="en-US" b="0" i="0" dirty="0" smtClean="0"/>
            <a:t>Decisions on which power plants to activate and the quantity of power they will generate.</a:t>
          </a:r>
          <a:endParaRPr lang="en-US" dirty="0"/>
        </a:p>
      </dgm:t>
    </dgm:pt>
    <dgm:pt modelId="{1B03EC40-291C-4BAF-A157-14EB61C70090}" type="sibTrans" cxnId="{E97BA533-CCBA-43DD-A1BF-BB552C30F5A1}">
      <dgm:prSet/>
      <dgm:spPr/>
      <dgm:t>
        <a:bodyPr/>
        <a:lstStyle/>
        <a:p>
          <a:endParaRPr lang="en-US"/>
        </a:p>
      </dgm:t>
    </dgm:pt>
    <dgm:pt modelId="{0633F54D-F857-4529-87A8-F9DCD4BA9C2B}" type="parTrans" cxnId="{E97BA533-CCBA-43DD-A1BF-BB552C30F5A1}">
      <dgm:prSet/>
      <dgm:spPr/>
      <dgm:t>
        <a:bodyPr/>
        <a:lstStyle/>
        <a:p>
          <a:endParaRPr lang="en-US"/>
        </a:p>
      </dgm:t>
    </dgm:pt>
    <dgm:pt modelId="{43B19A43-BDC9-4DB2-AD05-3AEFF0DFBE60}" type="pres">
      <dgm:prSet presAssocID="{FBE7A0CC-39B6-42E8-9DF6-6673C31636E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24CCF57-82F4-4C3A-B8AF-5EBA716FDD1D}" type="pres">
      <dgm:prSet presAssocID="{99020C7A-0A00-4CB8-BCDF-017B87B83221}" presName="horFlow" presStyleCnt="0"/>
      <dgm:spPr/>
    </dgm:pt>
    <dgm:pt modelId="{EA2E6E8F-E7FB-4425-93EB-BF6DB01E9EF7}" type="pres">
      <dgm:prSet presAssocID="{99020C7A-0A00-4CB8-BCDF-017B87B83221}" presName="bigChev" presStyleLbl="node1" presStyleIdx="0" presStyleCnt="3"/>
      <dgm:spPr/>
    </dgm:pt>
    <dgm:pt modelId="{7CD41F90-0409-47A5-A9DC-1AD9628CA9AD}" type="pres">
      <dgm:prSet presAssocID="{55F64D1E-A669-46B5-A19F-5EC879435BEF}" presName="parTrans" presStyleCnt="0"/>
      <dgm:spPr/>
    </dgm:pt>
    <dgm:pt modelId="{7C5FA9ED-477D-4CFA-B6DF-5726E832D0B1}" type="pres">
      <dgm:prSet presAssocID="{592CC8DF-C85A-4936-9348-BB023C72944E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B7259-AFC4-437A-9B2A-E49254C7FB31}" type="pres">
      <dgm:prSet presAssocID="{A27CCEAC-B4E1-4E40-93A3-C65A72AACDF5}" presName="sibTrans" presStyleCnt="0"/>
      <dgm:spPr/>
    </dgm:pt>
    <dgm:pt modelId="{8F129CD8-8D2C-49C7-A60B-FE2B4EA1A8E5}" type="pres">
      <dgm:prSet presAssocID="{CB485DA0-2FB0-49F7-BE22-4DE3C8A40432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5459C-70FC-4803-8CBA-6496CCBDD9E7}" type="pres">
      <dgm:prSet presAssocID="{99020C7A-0A00-4CB8-BCDF-017B87B83221}" presName="vSp" presStyleCnt="0"/>
      <dgm:spPr/>
    </dgm:pt>
    <dgm:pt modelId="{21D40DC0-6768-4C2B-9A25-EFF438716AEC}" type="pres">
      <dgm:prSet presAssocID="{7F3F15D3-1CE3-430F-BD33-921B2DB802CD}" presName="horFlow" presStyleCnt="0"/>
      <dgm:spPr/>
    </dgm:pt>
    <dgm:pt modelId="{92C014C1-7B53-4EE0-BEC0-CCCEBAD0BE31}" type="pres">
      <dgm:prSet presAssocID="{7F3F15D3-1CE3-430F-BD33-921B2DB802CD}" presName="bigChev" presStyleLbl="node1" presStyleIdx="1" presStyleCnt="3"/>
      <dgm:spPr/>
    </dgm:pt>
    <dgm:pt modelId="{6315D20B-C4E0-428E-BDDE-46294699FB14}" type="pres">
      <dgm:prSet presAssocID="{A0D36C42-F2F6-4A2A-B89A-FA7965BE15BE}" presName="parTrans" presStyleCnt="0"/>
      <dgm:spPr/>
    </dgm:pt>
    <dgm:pt modelId="{9C693304-DC01-4758-B4BC-9B219DCEF6C4}" type="pres">
      <dgm:prSet presAssocID="{A0904AAD-0AA0-487F-8CAD-D48EC06160E9}" presName="node" presStyleLbl="alignAccFollowNode1" presStyleIdx="2" presStyleCnt="6" custLinFactNeighborX="-1040" custLinFactNeighborY="-1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64854-68DD-47E1-9B6A-E7794302BAEF}" type="pres">
      <dgm:prSet presAssocID="{500F3ED8-0A71-4DD3-B09D-7FD95F87A9FE}" presName="sibTrans" presStyleCnt="0"/>
      <dgm:spPr/>
    </dgm:pt>
    <dgm:pt modelId="{6CE15405-FEDB-4F42-ACA9-F2519183AE84}" type="pres">
      <dgm:prSet presAssocID="{C650CB97-6624-46CB-9C4C-0D0A231B8DDB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2F7CD-2321-45D6-97DD-6E4E762D20CF}" type="pres">
      <dgm:prSet presAssocID="{7F3F15D3-1CE3-430F-BD33-921B2DB802CD}" presName="vSp" presStyleCnt="0"/>
      <dgm:spPr/>
    </dgm:pt>
    <dgm:pt modelId="{2061FA1C-89FA-4119-94F1-777A83EB0D26}" type="pres">
      <dgm:prSet presAssocID="{8A561778-39D0-4CBB-A0C7-BC772BEF1970}" presName="horFlow" presStyleCnt="0"/>
      <dgm:spPr/>
    </dgm:pt>
    <dgm:pt modelId="{8E2FA4B6-4019-4455-BF8D-24AE407BC4BA}" type="pres">
      <dgm:prSet presAssocID="{8A561778-39D0-4CBB-A0C7-BC772BEF1970}" presName="bigChev" presStyleLbl="node1" presStyleIdx="2" presStyleCnt="3"/>
      <dgm:spPr/>
    </dgm:pt>
    <dgm:pt modelId="{72D134C3-68C1-4F9C-942A-4F6B362DACF7}" type="pres">
      <dgm:prSet presAssocID="{6ABC365C-399D-4AD7-86A3-B6B645A090F6}" presName="parTrans" presStyleCnt="0"/>
      <dgm:spPr/>
    </dgm:pt>
    <dgm:pt modelId="{83351E8A-C0B5-4764-AC19-15B6C61CFDED}" type="pres">
      <dgm:prSet presAssocID="{8EAF9384-1EBF-470F-9034-3FF318F6B01E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778D6-F479-4A51-B132-358D59B39E62}" type="pres">
      <dgm:prSet presAssocID="{05A63DCE-CF97-412B-9080-A27DF8CBDE49}" presName="sibTrans" presStyleCnt="0"/>
      <dgm:spPr/>
    </dgm:pt>
    <dgm:pt modelId="{B0A8C735-29CF-4B73-B027-54231003F3A0}" type="pres">
      <dgm:prSet presAssocID="{7D164C3D-E875-4569-93EF-81386709EDD6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6CEF45-9B07-4889-92C8-B53D890234C0}" srcId="{8A561778-39D0-4CBB-A0C7-BC772BEF1970}" destId="{8EAF9384-1EBF-470F-9034-3FF318F6B01E}" srcOrd="0" destOrd="0" parTransId="{6ABC365C-399D-4AD7-86A3-B6B645A090F6}" sibTransId="{05A63DCE-CF97-412B-9080-A27DF8CBDE49}"/>
    <dgm:cxn modelId="{AE569633-EA25-44FB-8F7A-25909505215F}" type="presOf" srcId="{FBE7A0CC-39B6-42E8-9DF6-6673C31636E9}" destId="{43B19A43-BDC9-4DB2-AD05-3AEFF0DFBE60}" srcOrd="0" destOrd="0" presId="urn:microsoft.com/office/officeart/2005/8/layout/lProcess3"/>
    <dgm:cxn modelId="{C1B3204E-EE4C-4FF2-AA85-36B0924C7F7C}" srcId="{99020C7A-0A00-4CB8-BCDF-017B87B83221}" destId="{592CC8DF-C85A-4936-9348-BB023C72944E}" srcOrd="0" destOrd="0" parTransId="{55F64D1E-A669-46B5-A19F-5EC879435BEF}" sibTransId="{A27CCEAC-B4E1-4E40-93A3-C65A72AACDF5}"/>
    <dgm:cxn modelId="{CABB131A-72C7-4267-8B86-22F50B744D41}" type="presOf" srcId="{7D164C3D-E875-4569-93EF-81386709EDD6}" destId="{B0A8C735-29CF-4B73-B027-54231003F3A0}" srcOrd="0" destOrd="0" presId="urn:microsoft.com/office/officeart/2005/8/layout/lProcess3"/>
    <dgm:cxn modelId="{317B08B3-3E6D-4EA1-B4DB-1214A37DA626}" type="presOf" srcId="{7F3F15D3-1CE3-430F-BD33-921B2DB802CD}" destId="{92C014C1-7B53-4EE0-BEC0-CCCEBAD0BE31}" srcOrd="0" destOrd="0" presId="urn:microsoft.com/office/officeart/2005/8/layout/lProcess3"/>
    <dgm:cxn modelId="{D56AB4CF-0BF6-40C8-A08B-2544BEC50FE4}" type="presOf" srcId="{A0904AAD-0AA0-487F-8CAD-D48EC06160E9}" destId="{9C693304-DC01-4758-B4BC-9B219DCEF6C4}" srcOrd="0" destOrd="0" presId="urn:microsoft.com/office/officeart/2005/8/layout/lProcess3"/>
    <dgm:cxn modelId="{93B937E2-EFCE-41DE-ABC1-910704572449}" srcId="{7F3F15D3-1CE3-430F-BD33-921B2DB802CD}" destId="{A0904AAD-0AA0-487F-8CAD-D48EC06160E9}" srcOrd="0" destOrd="0" parTransId="{A0D36C42-F2F6-4A2A-B89A-FA7965BE15BE}" sibTransId="{500F3ED8-0A71-4DD3-B09D-7FD95F87A9FE}"/>
    <dgm:cxn modelId="{119691BC-4C38-4B2F-B41D-6DECDBEE7D4E}" srcId="{FBE7A0CC-39B6-42E8-9DF6-6673C31636E9}" destId="{8A561778-39D0-4CBB-A0C7-BC772BEF1970}" srcOrd="2" destOrd="0" parTransId="{F8B0598C-0030-476B-9E91-D08D6C5B1C4E}" sibTransId="{F1A023F1-C95D-4A16-A1DB-F721CD402478}"/>
    <dgm:cxn modelId="{6F3F4486-212F-4833-A5DC-F22C87ADCCA3}" type="presOf" srcId="{99020C7A-0A00-4CB8-BCDF-017B87B83221}" destId="{EA2E6E8F-E7FB-4425-93EB-BF6DB01E9EF7}" srcOrd="0" destOrd="0" presId="urn:microsoft.com/office/officeart/2005/8/layout/lProcess3"/>
    <dgm:cxn modelId="{9C9D2598-5729-42C0-83C1-346465256B25}" type="presOf" srcId="{C650CB97-6624-46CB-9C4C-0D0A231B8DDB}" destId="{6CE15405-FEDB-4F42-ACA9-F2519183AE84}" srcOrd="0" destOrd="0" presId="urn:microsoft.com/office/officeart/2005/8/layout/lProcess3"/>
    <dgm:cxn modelId="{C4CD6138-1F2F-47BD-B4B9-19AB384EE189}" srcId="{7F3F15D3-1CE3-430F-BD33-921B2DB802CD}" destId="{C650CB97-6624-46CB-9C4C-0D0A231B8DDB}" srcOrd="1" destOrd="0" parTransId="{D41D566D-F342-40FF-A919-88F9A26FF86E}" sibTransId="{E68D47FF-F95B-47D0-8932-6BE4CCFEF41A}"/>
    <dgm:cxn modelId="{D9397C4C-69B7-44C0-823F-6DB99BF2BCD4}" srcId="{8A561778-39D0-4CBB-A0C7-BC772BEF1970}" destId="{7D164C3D-E875-4569-93EF-81386709EDD6}" srcOrd="1" destOrd="0" parTransId="{368B09F9-A417-402E-9E7D-F63FFDDB0FB9}" sibTransId="{33F6C8AA-8F3F-42C7-B661-F683B9B8D969}"/>
    <dgm:cxn modelId="{02763C9B-DC1A-463A-AC5C-4D3B9044C541}" type="presOf" srcId="{592CC8DF-C85A-4936-9348-BB023C72944E}" destId="{7C5FA9ED-477D-4CFA-B6DF-5726E832D0B1}" srcOrd="0" destOrd="0" presId="urn:microsoft.com/office/officeart/2005/8/layout/lProcess3"/>
    <dgm:cxn modelId="{E5AC7D49-AC6C-4E5E-A055-C5327AFE193A}" type="presOf" srcId="{8A561778-39D0-4CBB-A0C7-BC772BEF1970}" destId="{8E2FA4B6-4019-4455-BF8D-24AE407BC4BA}" srcOrd="0" destOrd="0" presId="urn:microsoft.com/office/officeart/2005/8/layout/lProcess3"/>
    <dgm:cxn modelId="{5E28D2EF-E012-4ACF-A46C-342D5DEA24C5}" type="presOf" srcId="{CB485DA0-2FB0-49F7-BE22-4DE3C8A40432}" destId="{8F129CD8-8D2C-49C7-A60B-FE2B4EA1A8E5}" srcOrd="0" destOrd="0" presId="urn:microsoft.com/office/officeart/2005/8/layout/lProcess3"/>
    <dgm:cxn modelId="{77882CE1-CA7E-4523-94B9-ADE5406BC7E5}" srcId="{FBE7A0CC-39B6-42E8-9DF6-6673C31636E9}" destId="{99020C7A-0A00-4CB8-BCDF-017B87B83221}" srcOrd="0" destOrd="0" parTransId="{4423E959-D683-4C43-ABB4-34A6EC858186}" sibTransId="{AD0F03C1-36B3-4EB4-B65D-53F9488C9564}"/>
    <dgm:cxn modelId="{99804878-9EEA-4EBB-9AF1-1F9FF0A45654}" type="presOf" srcId="{8EAF9384-1EBF-470F-9034-3FF318F6B01E}" destId="{83351E8A-C0B5-4764-AC19-15B6C61CFDED}" srcOrd="0" destOrd="0" presId="urn:microsoft.com/office/officeart/2005/8/layout/lProcess3"/>
    <dgm:cxn modelId="{E97BA533-CCBA-43DD-A1BF-BB552C30F5A1}" srcId="{99020C7A-0A00-4CB8-BCDF-017B87B83221}" destId="{CB485DA0-2FB0-49F7-BE22-4DE3C8A40432}" srcOrd="1" destOrd="0" parTransId="{0633F54D-F857-4529-87A8-F9DCD4BA9C2B}" sibTransId="{1B03EC40-291C-4BAF-A157-14EB61C70090}"/>
    <dgm:cxn modelId="{AB93D733-BA92-4877-A3B8-07B89B88C2B8}" srcId="{FBE7A0CC-39B6-42E8-9DF6-6673C31636E9}" destId="{7F3F15D3-1CE3-430F-BD33-921B2DB802CD}" srcOrd="1" destOrd="0" parTransId="{68867BD1-BE98-4841-A73E-51BBA53338F5}" sibTransId="{BA33703E-92F3-4FC3-B4C0-4F1A27A694E4}"/>
    <dgm:cxn modelId="{4640B9EC-1717-4C84-9BBD-614E9CD46DC3}" type="presParOf" srcId="{43B19A43-BDC9-4DB2-AD05-3AEFF0DFBE60}" destId="{924CCF57-82F4-4C3A-B8AF-5EBA716FDD1D}" srcOrd="0" destOrd="0" presId="urn:microsoft.com/office/officeart/2005/8/layout/lProcess3"/>
    <dgm:cxn modelId="{2EB5C545-3F35-41DA-9216-A0CA92453A67}" type="presParOf" srcId="{924CCF57-82F4-4C3A-B8AF-5EBA716FDD1D}" destId="{EA2E6E8F-E7FB-4425-93EB-BF6DB01E9EF7}" srcOrd="0" destOrd="0" presId="urn:microsoft.com/office/officeart/2005/8/layout/lProcess3"/>
    <dgm:cxn modelId="{BD60B219-C6C8-4E34-BE2A-A151C852BF30}" type="presParOf" srcId="{924CCF57-82F4-4C3A-B8AF-5EBA716FDD1D}" destId="{7CD41F90-0409-47A5-A9DC-1AD9628CA9AD}" srcOrd="1" destOrd="0" presId="urn:microsoft.com/office/officeart/2005/8/layout/lProcess3"/>
    <dgm:cxn modelId="{0DB48E83-008A-4F8E-8BAA-CBF5752D1728}" type="presParOf" srcId="{924CCF57-82F4-4C3A-B8AF-5EBA716FDD1D}" destId="{7C5FA9ED-477D-4CFA-B6DF-5726E832D0B1}" srcOrd="2" destOrd="0" presId="urn:microsoft.com/office/officeart/2005/8/layout/lProcess3"/>
    <dgm:cxn modelId="{3DB94C34-BCD9-4569-A174-A0D6811198B1}" type="presParOf" srcId="{924CCF57-82F4-4C3A-B8AF-5EBA716FDD1D}" destId="{F3EB7259-AFC4-437A-9B2A-E49254C7FB31}" srcOrd="3" destOrd="0" presId="urn:microsoft.com/office/officeart/2005/8/layout/lProcess3"/>
    <dgm:cxn modelId="{FC2C3BD2-858C-4DA6-8B7A-A555C1BAB68E}" type="presParOf" srcId="{924CCF57-82F4-4C3A-B8AF-5EBA716FDD1D}" destId="{8F129CD8-8D2C-49C7-A60B-FE2B4EA1A8E5}" srcOrd="4" destOrd="0" presId="urn:microsoft.com/office/officeart/2005/8/layout/lProcess3"/>
    <dgm:cxn modelId="{C1894BD6-1959-4066-8C96-4EEDDB1FCD19}" type="presParOf" srcId="{43B19A43-BDC9-4DB2-AD05-3AEFF0DFBE60}" destId="{6EE5459C-70FC-4803-8CBA-6496CCBDD9E7}" srcOrd="1" destOrd="0" presId="urn:microsoft.com/office/officeart/2005/8/layout/lProcess3"/>
    <dgm:cxn modelId="{20F8AF52-05DA-4C68-B784-F5405A36FB99}" type="presParOf" srcId="{43B19A43-BDC9-4DB2-AD05-3AEFF0DFBE60}" destId="{21D40DC0-6768-4C2B-9A25-EFF438716AEC}" srcOrd="2" destOrd="0" presId="urn:microsoft.com/office/officeart/2005/8/layout/lProcess3"/>
    <dgm:cxn modelId="{7693EB16-CD27-49B6-90AE-78EBC2A4EF0B}" type="presParOf" srcId="{21D40DC0-6768-4C2B-9A25-EFF438716AEC}" destId="{92C014C1-7B53-4EE0-BEC0-CCCEBAD0BE31}" srcOrd="0" destOrd="0" presId="urn:microsoft.com/office/officeart/2005/8/layout/lProcess3"/>
    <dgm:cxn modelId="{FAFC8BFA-DBFA-4567-A664-087F6BB1DF07}" type="presParOf" srcId="{21D40DC0-6768-4C2B-9A25-EFF438716AEC}" destId="{6315D20B-C4E0-428E-BDDE-46294699FB14}" srcOrd="1" destOrd="0" presId="urn:microsoft.com/office/officeart/2005/8/layout/lProcess3"/>
    <dgm:cxn modelId="{852D6ECA-F72F-4F90-8107-6209FEF531E9}" type="presParOf" srcId="{21D40DC0-6768-4C2B-9A25-EFF438716AEC}" destId="{9C693304-DC01-4758-B4BC-9B219DCEF6C4}" srcOrd="2" destOrd="0" presId="urn:microsoft.com/office/officeart/2005/8/layout/lProcess3"/>
    <dgm:cxn modelId="{9B0E3748-F700-486E-8A88-93C8DFAA7787}" type="presParOf" srcId="{21D40DC0-6768-4C2B-9A25-EFF438716AEC}" destId="{04764854-68DD-47E1-9B6A-E7794302BAEF}" srcOrd="3" destOrd="0" presId="urn:microsoft.com/office/officeart/2005/8/layout/lProcess3"/>
    <dgm:cxn modelId="{12725FD5-8768-4923-A7B3-C66C199B979F}" type="presParOf" srcId="{21D40DC0-6768-4C2B-9A25-EFF438716AEC}" destId="{6CE15405-FEDB-4F42-ACA9-F2519183AE84}" srcOrd="4" destOrd="0" presId="urn:microsoft.com/office/officeart/2005/8/layout/lProcess3"/>
    <dgm:cxn modelId="{452BAB51-4EF4-41F8-8CCB-201BF9951787}" type="presParOf" srcId="{43B19A43-BDC9-4DB2-AD05-3AEFF0DFBE60}" destId="{3A62F7CD-2321-45D6-97DD-6E4E762D20CF}" srcOrd="3" destOrd="0" presId="urn:microsoft.com/office/officeart/2005/8/layout/lProcess3"/>
    <dgm:cxn modelId="{A9FD11A3-D498-489A-90E7-0E051B30074F}" type="presParOf" srcId="{43B19A43-BDC9-4DB2-AD05-3AEFF0DFBE60}" destId="{2061FA1C-89FA-4119-94F1-777A83EB0D26}" srcOrd="4" destOrd="0" presId="urn:microsoft.com/office/officeart/2005/8/layout/lProcess3"/>
    <dgm:cxn modelId="{A532B7D3-12D0-4E30-8710-0484A64B125C}" type="presParOf" srcId="{2061FA1C-89FA-4119-94F1-777A83EB0D26}" destId="{8E2FA4B6-4019-4455-BF8D-24AE407BC4BA}" srcOrd="0" destOrd="0" presId="urn:microsoft.com/office/officeart/2005/8/layout/lProcess3"/>
    <dgm:cxn modelId="{98EBEBD1-2906-4DA3-9FBF-7552DB5F869A}" type="presParOf" srcId="{2061FA1C-89FA-4119-94F1-777A83EB0D26}" destId="{72D134C3-68C1-4F9C-942A-4F6B362DACF7}" srcOrd="1" destOrd="0" presId="urn:microsoft.com/office/officeart/2005/8/layout/lProcess3"/>
    <dgm:cxn modelId="{C4D432A9-6B4F-4938-BB59-8FDE25CD470F}" type="presParOf" srcId="{2061FA1C-89FA-4119-94F1-777A83EB0D26}" destId="{83351E8A-C0B5-4764-AC19-15B6C61CFDED}" srcOrd="2" destOrd="0" presId="urn:microsoft.com/office/officeart/2005/8/layout/lProcess3"/>
    <dgm:cxn modelId="{5320B09B-DB4D-4013-94C3-4FBF33092D57}" type="presParOf" srcId="{2061FA1C-89FA-4119-94F1-777A83EB0D26}" destId="{2AE778D6-F479-4A51-B132-358D59B39E62}" srcOrd="3" destOrd="0" presId="urn:microsoft.com/office/officeart/2005/8/layout/lProcess3"/>
    <dgm:cxn modelId="{9A445D1C-C026-4FDE-ACFE-9E504B8624C1}" type="presParOf" srcId="{2061FA1C-89FA-4119-94F1-777A83EB0D26}" destId="{B0A8C735-29CF-4B73-B027-54231003F3A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3907991-22EE-4B18-B440-09EC1C83379C}">
      <dsp:nvSpPr>
        <dsp:cNvPr id="0" name=""/>
        <dsp:cNvSpPr/>
      </dsp:nvSpPr>
      <dsp:spPr>
        <a:xfrm rot="16200000">
          <a:off x="-1006016" y="1007020"/>
          <a:ext cx="4625975" cy="261193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941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 can not store the electricity in a cheap way</a:t>
          </a:r>
          <a:r>
            <a:rPr lang="en-US" sz="2300" kern="1200" dirty="0" smtClean="0"/>
            <a:t>.</a:t>
          </a:r>
          <a:endParaRPr lang="en-US" sz="2300" kern="1200" dirty="0"/>
        </a:p>
      </dsp:txBody>
      <dsp:txXfrm rot="16200000">
        <a:off x="-1006016" y="1007020"/>
        <a:ext cx="4625975" cy="2611933"/>
      </dsp:txXfrm>
    </dsp:sp>
    <dsp:sp modelId="{1695A059-FE13-437C-8C88-0B657863DFA1}">
      <dsp:nvSpPr>
        <dsp:cNvPr id="0" name=""/>
        <dsp:cNvSpPr/>
      </dsp:nvSpPr>
      <dsp:spPr>
        <a:xfrm rot="16200000">
          <a:off x="1801812" y="1007020"/>
          <a:ext cx="4625975" cy="2611933"/>
        </a:xfrm>
        <a:prstGeom prst="flowChartManualOperation">
          <a:avLst/>
        </a:prstGeom>
        <a:solidFill>
          <a:schemeClr val="accent3">
            <a:hueOff val="-6901799"/>
            <a:satOff val="-18192"/>
            <a:lumOff val="-470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941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 need to predict the </a:t>
          </a:r>
          <a:r>
            <a:rPr lang="en-US" sz="2300" b="1" kern="1200" dirty="0" smtClean="0"/>
            <a:t>demand</a:t>
          </a:r>
          <a:r>
            <a:rPr lang="en-US" sz="2300" kern="1200" dirty="0" smtClean="0"/>
            <a:t> about electricity consumption</a:t>
          </a:r>
          <a:endParaRPr lang="en-US" sz="2300" kern="1200" dirty="0"/>
        </a:p>
      </dsp:txBody>
      <dsp:txXfrm rot="16200000">
        <a:off x="1801812" y="1007020"/>
        <a:ext cx="4625975" cy="2611933"/>
      </dsp:txXfrm>
    </dsp:sp>
    <dsp:sp modelId="{F5B0873E-00D1-4380-9895-4C509967D69D}">
      <dsp:nvSpPr>
        <dsp:cNvPr id="0" name=""/>
        <dsp:cNvSpPr/>
      </dsp:nvSpPr>
      <dsp:spPr>
        <a:xfrm rot="16200000">
          <a:off x="4547940" y="1007020"/>
          <a:ext cx="4625975" cy="2611933"/>
        </a:xfrm>
        <a:prstGeom prst="flowChartManualOperation">
          <a:avLst/>
        </a:prstGeom>
        <a:solidFill>
          <a:schemeClr val="accent3">
            <a:hueOff val="-13803598"/>
            <a:satOff val="-36385"/>
            <a:lumOff val="-941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941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There are 3 types of </a:t>
          </a:r>
          <a:r>
            <a:rPr lang="en-US" sz="2300" b="1" kern="1200" dirty="0" err="1" smtClean="0"/>
            <a:t>powerplant</a:t>
          </a:r>
          <a:r>
            <a:rPr lang="en-US" sz="2300" kern="1200" dirty="0" smtClean="0"/>
            <a:t> for 3 types of energy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Gasfired</a:t>
          </a:r>
          <a:r>
            <a:rPr lang="en-US" sz="1800" kern="1200" dirty="0" smtClean="0"/>
            <a:t> (gas)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Turbojet (</a:t>
          </a:r>
          <a:r>
            <a:rPr lang="en-US" sz="1800" kern="1200" dirty="0" err="1" smtClean="0"/>
            <a:t>kerosine</a:t>
          </a:r>
          <a:r>
            <a:rPr lang="en-US" sz="1800" kern="1200" dirty="0" smtClean="0"/>
            <a:t>)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Windturbine</a:t>
          </a:r>
          <a:r>
            <a:rPr lang="en-US" sz="1800" kern="1200" dirty="0" smtClean="0"/>
            <a:t> (wind)</a:t>
          </a:r>
          <a:endParaRPr lang="en-US" sz="1800" kern="1200" dirty="0" smtClean="0"/>
        </a:p>
      </dsp:txBody>
      <dsp:txXfrm rot="16200000">
        <a:off x="4547940" y="1007020"/>
        <a:ext cx="4625975" cy="261193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899CA4-1612-490B-B56F-163EE5E7E39E}">
      <dsp:nvSpPr>
        <dsp:cNvPr id="0" name=""/>
        <dsp:cNvSpPr/>
      </dsp:nvSpPr>
      <dsp:spPr>
        <a:xfrm>
          <a:off x="0" y="0"/>
          <a:ext cx="8229600" cy="107517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itchFamily="34" charset="0"/>
              <a:ea typeface="Calibri" pitchFamily="34" charset="0"/>
              <a:cs typeface="Calibri" pitchFamily="34" charset="0"/>
            </a:rPr>
            <a:t>We have to figure out the best combination of power plants to use, considering their costs and how much electricity they can produce.</a:t>
          </a:r>
          <a:endParaRPr lang="en-US" sz="2100" kern="1200" dirty="0"/>
        </a:p>
      </dsp:txBody>
      <dsp:txXfrm>
        <a:off x="1753437" y="0"/>
        <a:ext cx="6476162" cy="1075177"/>
      </dsp:txXfrm>
    </dsp:sp>
    <dsp:sp modelId="{14AA628E-9083-4ED5-88A2-1C657D826B86}">
      <dsp:nvSpPr>
        <dsp:cNvPr id="0" name=""/>
        <dsp:cNvSpPr/>
      </dsp:nvSpPr>
      <dsp:spPr>
        <a:xfrm>
          <a:off x="80" y="0"/>
          <a:ext cx="1810462" cy="10120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665EB-95AF-45AF-A14D-B3567F856146}">
      <dsp:nvSpPr>
        <dsp:cNvPr id="0" name=""/>
        <dsp:cNvSpPr/>
      </dsp:nvSpPr>
      <dsp:spPr>
        <a:xfrm>
          <a:off x="0" y="1150117"/>
          <a:ext cx="8229600" cy="107517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51289"/>
            <a:satOff val="1151"/>
            <a:lumOff val="759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itchFamily="34" charset="0"/>
              <a:ea typeface="Calibri" pitchFamily="34" charset="0"/>
              <a:cs typeface="Calibri" pitchFamily="34" charset="0"/>
            </a:rPr>
            <a:t>We have to consider both their maximum capacity (</a:t>
          </a:r>
          <a:r>
            <a:rPr lang="en-US" sz="2100" kern="1200" dirty="0" err="1" smtClean="0">
              <a:latin typeface="Calibri" pitchFamily="34" charset="0"/>
              <a:ea typeface="Calibri" pitchFamily="34" charset="0"/>
              <a:cs typeface="Calibri" pitchFamily="34" charset="0"/>
            </a:rPr>
            <a:t>Pmax</a:t>
          </a:r>
          <a:r>
            <a:rPr lang="en-US" sz="2100" kern="1200" dirty="0" smtClean="0">
              <a:latin typeface="Calibri" pitchFamily="34" charset="0"/>
              <a:ea typeface="Calibri" pitchFamily="34" charset="0"/>
              <a:cs typeface="Calibri" pitchFamily="34" charset="0"/>
            </a:rPr>
            <a:t>) and this minimum amount they have to generate (</a:t>
          </a:r>
          <a:r>
            <a:rPr lang="en-US" sz="2100" kern="1200" dirty="0" err="1" smtClean="0">
              <a:latin typeface="Calibri" pitchFamily="34" charset="0"/>
              <a:ea typeface="Calibri" pitchFamily="34" charset="0"/>
              <a:cs typeface="Calibri" pitchFamily="34" charset="0"/>
            </a:rPr>
            <a:t>Pmin</a:t>
          </a:r>
          <a:r>
            <a:rPr lang="en-US" sz="2100" kern="1200" dirty="0" smtClean="0">
              <a:latin typeface="Calibri" pitchFamily="34" charset="0"/>
              <a:ea typeface="Calibri" pitchFamily="34" charset="0"/>
              <a:cs typeface="Calibri" pitchFamily="34" charset="0"/>
            </a:rPr>
            <a:t>)</a:t>
          </a:r>
          <a:endParaRPr lang="en-US" sz="2100" kern="1200" dirty="0"/>
        </a:p>
      </dsp:txBody>
      <dsp:txXfrm>
        <a:off x="1753437" y="1150117"/>
        <a:ext cx="6476162" cy="1075177"/>
      </dsp:txXfrm>
    </dsp:sp>
    <dsp:sp modelId="{6A753690-8561-40CC-9458-569667C0C89E}">
      <dsp:nvSpPr>
        <dsp:cNvPr id="0" name=""/>
        <dsp:cNvSpPr/>
      </dsp:nvSpPr>
      <dsp:spPr>
        <a:xfrm>
          <a:off x="107517" y="1290213"/>
          <a:ext cx="1645920" cy="86014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56E7D-2726-48AE-82FB-FC5F32B0324D}">
      <dsp:nvSpPr>
        <dsp:cNvPr id="0" name=""/>
        <dsp:cNvSpPr/>
      </dsp:nvSpPr>
      <dsp:spPr>
        <a:xfrm>
          <a:off x="0" y="2365391"/>
          <a:ext cx="8229600" cy="107517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02578"/>
            <a:satOff val="2302"/>
            <a:lumOff val="1518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itchFamily="34" charset="0"/>
              <a:ea typeface="Calibri" pitchFamily="34" charset="0"/>
              <a:cs typeface="Calibri" pitchFamily="34" charset="0"/>
            </a:rPr>
            <a:t>Goal is to supply the needed electricity at the lowest cost by choosing the right combination</a:t>
          </a:r>
          <a:endParaRPr lang="en-US" sz="2100" kern="1200" dirty="0"/>
        </a:p>
      </dsp:txBody>
      <dsp:txXfrm>
        <a:off x="1753437" y="2365391"/>
        <a:ext cx="6476162" cy="1075177"/>
      </dsp:txXfrm>
    </dsp:sp>
    <dsp:sp modelId="{0A8DF678-6639-46CE-96E7-40A7519667BA}">
      <dsp:nvSpPr>
        <dsp:cNvPr id="0" name=""/>
        <dsp:cNvSpPr/>
      </dsp:nvSpPr>
      <dsp:spPr>
        <a:xfrm>
          <a:off x="107517" y="2472908"/>
          <a:ext cx="1645920" cy="86014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A4A35-1817-4A45-A2FD-E51DC492338E}">
      <dsp:nvSpPr>
        <dsp:cNvPr id="0" name=""/>
        <dsp:cNvSpPr/>
      </dsp:nvSpPr>
      <dsp:spPr>
        <a:xfrm>
          <a:off x="0" y="3526378"/>
          <a:ext cx="8229600" cy="107517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53867"/>
            <a:satOff val="3453"/>
            <a:lumOff val="227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latin typeface="Calibri" pitchFamily="34" charset="0"/>
              <a:ea typeface="Calibri" pitchFamily="34" charset="0"/>
              <a:cs typeface="Calibri" pitchFamily="34" charset="0"/>
            </a:rPr>
            <a:t>Establishing the merit order, a crucial factor in determining the activation sequence of power plants and the corresponding power output</a:t>
          </a:r>
          <a:endParaRPr lang="en-US" sz="2100" kern="1200" dirty="0"/>
        </a:p>
      </dsp:txBody>
      <dsp:txXfrm>
        <a:off x="1753437" y="3526378"/>
        <a:ext cx="6476162" cy="1075177"/>
      </dsp:txXfrm>
    </dsp:sp>
    <dsp:sp modelId="{80528A9F-BE8F-42AA-BC0F-1539654CC4E3}">
      <dsp:nvSpPr>
        <dsp:cNvPr id="0" name=""/>
        <dsp:cNvSpPr/>
      </dsp:nvSpPr>
      <dsp:spPr>
        <a:xfrm>
          <a:off x="107517" y="3655604"/>
          <a:ext cx="1645920" cy="86014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2E6E8F-E7FB-4425-93EB-BF6DB01E9EF7}">
      <dsp:nvSpPr>
        <dsp:cNvPr id="0" name=""/>
        <dsp:cNvSpPr/>
      </dsp:nvSpPr>
      <dsp:spPr>
        <a:xfrm>
          <a:off x="2205" y="77622"/>
          <a:ext cx="3407568" cy="13630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1</a:t>
          </a:r>
          <a:endParaRPr lang="en-US" sz="6500" kern="1200" dirty="0"/>
        </a:p>
      </dsp:txBody>
      <dsp:txXfrm>
        <a:off x="2205" y="77622"/>
        <a:ext cx="3407568" cy="1363027"/>
      </dsp:txXfrm>
    </dsp:sp>
    <dsp:sp modelId="{7C5FA9ED-477D-4CFA-B6DF-5726E832D0B1}">
      <dsp:nvSpPr>
        <dsp:cNvPr id="0" name=""/>
        <dsp:cNvSpPr/>
      </dsp:nvSpPr>
      <dsp:spPr>
        <a:xfrm>
          <a:off x="2966790" y="193479"/>
          <a:ext cx="2828282" cy="113131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This sequence is determined based on the cost of fuels associated with each power plant.</a:t>
          </a:r>
          <a:endParaRPr lang="en-US" sz="1500" kern="1200" dirty="0"/>
        </a:p>
      </dsp:txBody>
      <dsp:txXfrm>
        <a:off x="2966790" y="193479"/>
        <a:ext cx="2828282" cy="1131312"/>
      </dsp:txXfrm>
    </dsp:sp>
    <dsp:sp modelId="{8F129CD8-8D2C-49C7-A60B-FE2B4EA1A8E5}">
      <dsp:nvSpPr>
        <dsp:cNvPr id="0" name=""/>
        <dsp:cNvSpPr/>
      </dsp:nvSpPr>
      <dsp:spPr>
        <a:xfrm>
          <a:off x="5399112" y="193479"/>
          <a:ext cx="2828282" cy="113131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Decisions on which power plants to activate and the quantity of power they will generate.</a:t>
          </a:r>
          <a:endParaRPr lang="en-US" sz="1500" kern="1200" dirty="0"/>
        </a:p>
      </dsp:txBody>
      <dsp:txXfrm>
        <a:off x="5399112" y="193479"/>
        <a:ext cx="2828282" cy="1131312"/>
      </dsp:txXfrm>
    </dsp:sp>
    <dsp:sp modelId="{92C014C1-7B53-4EE0-BEC0-CCCEBAD0BE31}">
      <dsp:nvSpPr>
        <dsp:cNvPr id="0" name=""/>
        <dsp:cNvSpPr/>
      </dsp:nvSpPr>
      <dsp:spPr>
        <a:xfrm>
          <a:off x="2205" y="1631473"/>
          <a:ext cx="3407568" cy="13630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2</a:t>
          </a:r>
          <a:endParaRPr lang="en-US" sz="6500" kern="1200" dirty="0"/>
        </a:p>
      </dsp:txBody>
      <dsp:txXfrm>
        <a:off x="2205" y="1631473"/>
        <a:ext cx="3407568" cy="1363027"/>
      </dsp:txXfrm>
    </dsp:sp>
    <dsp:sp modelId="{9C693304-DC01-4758-B4BC-9B219DCEF6C4}">
      <dsp:nvSpPr>
        <dsp:cNvPr id="0" name=""/>
        <dsp:cNvSpPr/>
      </dsp:nvSpPr>
      <dsp:spPr>
        <a:xfrm>
          <a:off x="2962672" y="1726186"/>
          <a:ext cx="2828282" cy="113131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selection process relies on the cost of energy production from these power plants.</a:t>
          </a:r>
          <a:endParaRPr lang="en-US" sz="1500" kern="1200" dirty="0"/>
        </a:p>
      </dsp:txBody>
      <dsp:txXfrm>
        <a:off x="2962672" y="1726186"/>
        <a:ext cx="2828282" cy="1131312"/>
      </dsp:txXfrm>
    </dsp:sp>
    <dsp:sp modelId="{6CE15405-FEDB-4F42-ACA9-F2519183AE84}">
      <dsp:nvSpPr>
        <dsp:cNvPr id="0" name=""/>
        <dsp:cNvSpPr/>
      </dsp:nvSpPr>
      <dsp:spPr>
        <a:xfrm>
          <a:off x="5399112" y="1747331"/>
          <a:ext cx="2828282" cy="113131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Uniform cost search algorithm</a:t>
          </a:r>
          <a:endParaRPr lang="en-US" sz="1500" kern="1200" dirty="0"/>
        </a:p>
      </dsp:txBody>
      <dsp:txXfrm>
        <a:off x="5399112" y="1747331"/>
        <a:ext cx="2828282" cy="1131312"/>
      </dsp:txXfrm>
    </dsp:sp>
    <dsp:sp modelId="{8E2FA4B6-4019-4455-BF8D-24AE407BC4BA}">
      <dsp:nvSpPr>
        <dsp:cNvPr id="0" name=""/>
        <dsp:cNvSpPr/>
      </dsp:nvSpPr>
      <dsp:spPr>
        <a:xfrm>
          <a:off x="2205" y="3185325"/>
          <a:ext cx="3407568" cy="13630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3</a:t>
          </a:r>
          <a:endParaRPr lang="en-US" sz="6500" kern="1200" dirty="0"/>
        </a:p>
      </dsp:txBody>
      <dsp:txXfrm>
        <a:off x="2205" y="3185325"/>
        <a:ext cx="3407568" cy="1363027"/>
      </dsp:txXfrm>
    </dsp:sp>
    <dsp:sp modelId="{83351E8A-C0B5-4764-AC19-15B6C61CFDED}">
      <dsp:nvSpPr>
        <dsp:cNvPr id="0" name=""/>
        <dsp:cNvSpPr/>
      </dsp:nvSpPr>
      <dsp:spPr>
        <a:xfrm>
          <a:off x="2966790" y="3301182"/>
          <a:ext cx="2828282" cy="113131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Generate multiple path options </a:t>
          </a:r>
          <a:endParaRPr lang="en-US" sz="1500" kern="1200" dirty="0"/>
        </a:p>
      </dsp:txBody>
      <dsp:txXfrm>
        <a:off x="2966790" y="3301182"/>
        <a:ext cx="2828282" cy="1131312"/>
      </dsp:txXfrm>
    </dsp:sp>
    <dsp:sp modelId="{B0A8C735-29CF-4B73-B027-54231003F3A0}">
      <dsp:nvSpPr>
        <dsp:cNvPr id="0" name=""/>
        <dsp:cNvSpPr/>
      </dsp:nvSpPr>
      <dsp:spPr>
        <a:xfrm>
          <a:off x="5399112" y="3301182"/>
          <a:ext cx="2828282" cy="113131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choose the path with the lowest cost for our electricity production</a:t>
          </a:r>
          <a:endParaRPr lang="en-US" sz="1500" kern="1200" dirty="0"/>
        </a:p>
      </dsp:txBody>
      <dsp:txXfrm>
        <a:off x="5399112" y="3301182"/>
        <a:ext cx="2828282" cy="1131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373214-88EF-484F-8B7C-4ED5CC38CC0F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4D0F498-E1BA-4778-9A52-E6E0CB1AB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ad_profile" TargetMode="External"/><Relationship Id="rId2" Type="http://schemas.openxmlformats.org/officeDocument/2006/relationships/hyperlink" Target="https://en.wikipedia.org/wiki/Power_s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Powerplant</a:t>
            </a:r>
            <a:r>
              <a:rPr lang="en-IN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7289" y="2967335"/>
            <a:ext cx="5889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Code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WalkThrough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2967334"/>
            <a:ext cx="61206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ower-s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7000" y="1903412"/>
            <a:ext cx="6350000" cy="436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410944" cy="46256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Calculate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power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each of a multitude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of different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r>
              <a:rPr lang="en-US" u="sng" dirty="0" err="1" smtClean="0">
                <a:latin typeface="Calibri" pitchFamily="34" charset="0"/>
                <a:ea typeface="Calibri" pitchFamily="34" charset="0"/>
                <a:cs typeface="Calibri" pitchFamily="34" charset="0"/>
                <a:hlinkClick r:id="rId2"/>
              </a:rPr>
              <a:t>powerplants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need to produce when the </a:t>
            </a:r>
            <a:r>
              <a:rPr lang="en-US" u="sng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3"/>
              </a:rPr>
              <a:t>load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 is given and taking into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account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cost of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energy source.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objectiv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2276872"/>
            <a:ext cx="3022851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Client-Server Model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7024960" cy="518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 Architecture</a:t>
            </a:r>
            <a:endParaRPr lang="en-US" dirty="0"/>
          </a:p>
        </p:txBody>
      </p:sp>
      <p:pic>
        <p:nvPicPr>
          <p:cNvPr id="4" name="Content Placeholder 3" descr="flask_desig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9366" y="1988840"/>
            <a:ext cx="7863074" cy="42290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US" dirty="0"/>
          </a:p>
        </p:txBody>
      </p:sp>
      <p:pic>
        <p:nvPicPr>
          <p:cNvPr id="7" name="Content Placeholder 6" descr="IMG_838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2024" y="1743703"/>
            <a:ext cx="5436279" cy="46570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362</TotalTime>
  <Words>212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Powerplant Project</vt:lpstr>
      <vt:lpstr>Slide 2</vt:lpstr>
      <vt:lpstr>Objective</vt:lpstr>
      <vt:lpstr>Problem Statement</vt:lpstr>
      <vt:lpstr>Challenge</vt:lpstr>
      <vt:lpstr>Solution</vt:lpstr>
      <vt:lpstr>Client-Server Model</vt:lpstr>
      <vt:lpstr>Flask Architecture</vt:lpstr>
      <vt:lpstr>Class Diagram</vt:lpstr>
      <vt:lpstr>DEMO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Powerplant Project</dc:title>
  <dc:creator>Saurabh Jaiswal</dc:creator>
  <cp:lastModifiedBy>Saurabh Jaiswal</cp:lastModifiedBy>
  <cp:revision>26</cp:revision>
  <dcterms:created xsi:type="dcterms:W3CDTF">2024-04-28T15:04:17Z</dcterms:created>
  <dcterms:modified xsi:type="dcterms:W3CDTF">2024-04-28T21:06:29Z</dcterms:modified>
</cp:coreProperties>
</file>