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2C5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7005320" cy="6858000"/>
          </a:xfrm>
          <a:custGeom>
            <a:avLst/>
            <a:gdLst/>
            <a:ahLst/>
            <a:cxnLst/>
            <a:rect l="l" t="t" r="r" b="b"/>
            <a:pathLst>
              <a:path w="7005320" h="6858000">
                <a:moveTo>
                  <a:pt x="1051153" y="0"/>
                </a:moveTo>
                <a:lnTo>
                  <a:pt x="0" y="0"/>
                </a:lnTo>
                <a:lnTo>
                  <a:pt x="0" y="1047775"/>
                </a:lnTo>
                <a:lnTo>
                  <a:pt x="1498" y="1045616"/>
                </a:lnTo>
                <a:lnTo>
                  <a:pt x="29527" y="1006449"/>
                </a:lnTo>
                <a:lnTo>
                  <a:pt x="58077" y="967524"/>
                </a:lnTo>
                <a:lnTo>
                  <a:pt x="87160" y="928865"/>
                </a:lnTo>
                <a:lnTo>
                  <a:pt x="116763" y="890447"/>
                </a:lnTo>
                <a:lnTo>
                  <a:pt x="146900" y="852284"/>
                </a:lnTo>
                <a:lnTo>
                  <a:pt x="177203" y="814514"/>
                </a:lnTo>
                <a:lnTo>
                  <a:pt x="207822" y="777176"/>
                </a:lnTo>
                <a:lnTo>
                  <a:pt x="238760" y="740283"/>
                </a:lnTo>
                <a:lnTo>
                  <a:pt x="270014" y="703821"/>
                </a:lnTo>
                <a:lnTo>
                  <a:pt x="301586" y="667816"/>
                </a:lnTo>
                <a:lnTo>
                  <a:pt x="333476" y="632244"/>
                </a:lnTo>
                <a:lnTo>
                  <a:pt x="365658" y="597115"/>
                </a:lnTo>
                <a:lnTo>
                  <a:pt x="398157" y="562432"/>
                </a:lnTo>
                <a:lnTo>
                  <a:pt x="430936" y="528180"/>
                </a:lnTo>
                <a:lnTo>
                  <a:pt x="464032" y="494385"/>
                </a:lnTo>
                <a:lnTo>
                  <a:pt x="497408" y="461035"/>
                </a:lnTo>
                <a:lnTo>
                  <a:pt x="531075" y="428117"/>
                </a:lnTo>
                <a:lnTo>
                  <a:pt x="565023" y="395655"/>
                </a:lnTo>
                <a:lnTo>
                  <a:pt x="599262" y="363639"/>
                </a:lnTo>
                <a:lnTo>
                  <a:pt x="633768" y="332054"/>
                </a:lnTo>
                <a:lnTo>
                  <a:pt x="668553" y="300926"/>
                </a:lnTo>
                <a:lnTo>
                  <a:pt x="703605" y="270243"/>
                </a:lnTo>
                <a:lnTo>
                  <a:pt x="738936" y="240017"/>
                </a:lnTo>
                <a:lnTo>
                  <a:pt x="774522" y="210223"/>
                </a:lnTo>
                <a:lnTo>
                  <a:pt x="810374" y="180886"/>
                </a:lnTo>
                <a:lnTo>
                  <a:pt x="846467" y="151993"/>
                </a:lnTo>
                <a:lnTo>
                  <a:pt x="882827" y="123545"/>
                </a:lnTo>
                <a:lnTo>
                  <a:pt x="919441" y="95542"/>
                </a:lnTo>
                <a:lnTo>
                  <a:pt x="956284" y="67995"/>
                </a:lnTo>
                <a:lnTo>
                  <a:pt x="993381" y="40906"/>
                </a:lnTo>
                <a:lnTo>
                  <a:pt x="1030719" y="14262"/>
                </a:lnTo>
                <a:lnTo>
                  <a:pt x="1051153" y="0"/>
                </a:lnTo>
                <a:close/>
              </a:path>
              <a:path w="7005320" h="6858000">
                <a:moveTo>
                  <a:pt x="1196606" y="6858000"/>
                </a:moveTo>
                <a:lnTo>
                  <a:pt x="1140091" y="6821310"/>
                </a:lnTo>
                <a:lnTo>
                  <a:pt x="1100950" y="6795084"/>
                </a:lnTo>
                <a:lnTo>
                  <a:pt x="1062050" y="6768401"/>
                </a:lnTo>
                <a:lnTo>
                  <a:pt x="1023391" y="6741236"/>
                </a:lnTo>
                <a:lnTo>
                  <a:pt x="984961" y="6713614"/>
                </a:lnTo>
                <a:lnTo>
                  <a:pt x="946785" y="6685508"/>
                </a:lnTo>
                <a:lnTo>
                  <a:pt x="908850" y="6656946"/>
                </a:lnTo>
                <a:lnTo>
                  <a:pt x="871181" y="6627914"/>
                </a:lnTo>
                <a:lnTo>
                  <a:pt x="833755" y="6598412"/>
                </a:lnTo>
                <a:lnTo>
                  <a:pt x="796594" y="6568440"/>
                </a:lnTo>
                <a:lnTo>
                  <a:pt x="759701" y="6537998"/>
                </a:lnTo>
                <a:lnTo>
                  <a:pt x="723087" y="6507086"/>
                </a:lnTo>
                <a:lnTo>
                  <a:pt x="686727" y="6475717"/>
                </a:lnTo>
                <a:lnTo>
                  <a:pt x="650659" y="6443878"/>
                </a:lnTo>
                <a:lnTo>
                  <a:pt x="614870" y="6411569"/>
                </a:lnTo>
                <a:lnTo>
                  <a:pt x="579361" y="6378791"/>
                </a:lnTo>
                <a:lnTo>
                  <a:pt x="544144" y="6345555"/>
                </a:lnTo>
                <a:lnTo>
                  <a:pt x="509219" y="6311849"/>
                </a:lnTo>
                <a:lnTo>
                  <a:pt x="474586" y="6277686"/>
                </a:lnTo>
                <a:lnTo>
                  <a:pt x="440258" y="6243053"/>
                </a:lnTo>
                <a:lnTo>
                  <a:pt x="406247" y="6207963"/>
                </a:lnTo>
                <a:lnTo>
                  <a:pt x="372757" y="6173025"/>
                </a:lnTo>
                <a:lnTo>
                  <a:pt x="339775" y="6137783"/>
                </a:lnTo>
                <a:lnTo>
                  <a:pt x="307276" y="6102223"/>
                </a:lnTo>
                <a:lnTo>
                  <a:pt x="275272" y="6066371"/>
                </a:lnTo>
                <a:lnTo>
                  <a:pt x="243751" y="6030214"/>
                </a:lnTo>
                <a:lnTo>
                  <a:pt x="212737" y="5993765"/>
                </a:lnTo>
                <a:lnTo>
                  <a:pt x="182206" y="5957036"/>
                </a:lnTo>
                <a:lnTo>
                  <a:pt x="152158" y="5920016"/>
                </a:lnTo>
                <a:lnTo>
                  <a:pt x="122618" y="5882703"/>
                </a:lnTo>
                <a:lnTo>
                  <a:pt x="93560" y="5845137"/>
                </a:lnTo>
                <a:lnTo>
                  <a:pt x="64998" y="5807291"/>
                </a:lnTo>
                <a:lnTo>
                  <a:pt x="36931" y="5769178"/>
                </a:lnTo>
                <a:lnTo>
                  <a:pt x="9359" y="5730799"/>
                </a:lnTo>
                <a:lnTo>
                  <a:pt x="0" y="5717451"/>
                </a:lnTo>
                <a:lnTo>
                  <a:pt x="0" y="6858000"/>
                </a:lnTo>
                <a:lnTo>
                  <a:pt x="1196606" y="6858000"/>
                </a:lnTo>
                <a:close/>
              </a:path>
              <a:path w="7005320" h="6858000">
                <a:moveTo>
                  <a:pt x="3526752" y="6642100"/>
                </a:moveTo>
                <a:lnTo>
                  <a:pt x="3525431" y="6591300"/>
                </a:lnTo>
                <a:lnTo>
                  <a:pt x="3521672" y="6553200"/>
                </a:lnTo>
                <a:lnTo>
                  <a:pt x="3515283" y="6502400"/>
                </a:lnTo>
                <a:lnTo>
                  <a:pt x="3506114" y="6464300"/>
                </a:lnTo>
                <a:lnTo>
                  <a:pt x="3493998" y="6426200"/>
                </a:lnTo>
                <a:lnTo>
                  <a:pt x="3478784" y="6400800"/>
                </a:lnTo>
                <a:lnTo>
                  <a:pt x="3460280" y="6362700"/>
                </a:lnTo>
                <a:lnTo>
                  <a:pt x="3438347" y="6337300"/>
                </a:lnTo>
                <a:lnTo>
                  <a:pt x="3412794" y="6299200"/>
                </a:lnTo>
                <a:lnTo>
                  <a:pt x="3383483" y="6273800"/>
                </a:lnTo>
                <a:lnTo>
                  <a:pt x="3350234" y="6248400"/>
                </a:lnTo>
                <a:lnTo>
                  <a:pt x="3312896" y="6223000"/>
                </a:lnTo>
                <a:lnTo>
                  <a:pt x="3271291" y="6210300"/>
                </a:lnTo>
                <a:lnTo>
                  <a:pt x="3225254" y="6184900"/>
                </a:lnTo>
                <a:lnTo>
                  <a:pt x="3174631" y="6172200"/>
                </a:lnTo>
                <a:lnTo>
                  <a:pt x="3119247" y="6159500"/>
                </a:lnTo>
                <a:lnTo>
                  <a:pt x="3058934" y="6146800"/>
                </a:lnTo>
                <a:lnTo>
                  <a:pt x="3007753" y="6134100"/>
                </a:lnTo>
                <a:lnTo>
                  <a:pt x="2565819" y="6019800"/>
                </a:lnTo>
                <a:lnTo>
                  <a:pt x="2518880" y="5994400"/>
                </a:lnTo>
                <a:lnTo>
                  <a:pt x="2472385" y="5981700"/>
                </a:lnTo>
                <a:lnTo>
                  <a:pt x="2426360" y="5956300"/>
                </a:lnTo>
                <a:lnTo>
                  <a:pt x="2380780" y="5943600"/>
                </a:lnTo>
                <a:lnTo>
                  <a:pt x="2335682" y="5918200"/>
                </a:lnTo>
                <a:lnTo>
                  <a:pt x="2291042" y="5905500"/>
                </a:lnTo>
                <a:lnTo>
                  <a:pt x="2246884" y="5880100"/>
                </a:lnTo>
                <a:lnTo>
                  <a:pt x="2203208" y="5867400"/>
                </a:lnTo>
                <a:lnTo>
                  <a:pt x="2117306" y="5816600"/>
                </a:lnTo>
                <a:lnTo>
                  <a:pt x="2033384" y="5765800"/>
                </a:lnTo>
                <a:lnTo>
                  <a:pt x="1992185" y="5753100"/>
                </a:lnTo>
                <a:lnTo>
                  <a:pt x="1911311" y="5702300"/>
                </a:lnTo>
                <a:lnTo>
                  <a:pt x="1832508" y="5651500"/>
                </a:lnTo>
                <a:lnTo>
                  <a:pt x="1793900" y="5613400"/>
                </a:lnTo>
                <a:lnTo>
                  <a:pt x="1755825" y="5588000"/>
                </a:lnTo>
                <a:lnTo>
                  <a:pt x="1681289" y="5537200"/>
                </a:lnTo>
                <a:lnTo>
                  <a:pt x="1644853" y="5511800"/>
                </a:lnTo>
                <a:lnTo>
                  <a:pt x="1608963" y="5473700"/>
                </a:lnTo>
                <a:lnTo>
                  <a:pt x="1573631" y="5448300"/>
                </a:lnTo>
                <a:lnTo>
                  <a:pt x="1538859" y="5410200"/>
                </a:lnTo>
                <a:lnTo>
                  <a:pt x="1504657" y="5384800"/>
                </a:lnTo>
                <a:lnTo>
                  <a:pt x="1471028" y="5359400"/>
                </a:lnTo>
                <a:lnTo>
                  <a:pt x="1437970" y="5321300"/>
                </a:lnTo>
                <a:lnTo>
                  <a:pt x="1405509" y="5295900"/>
                </a:lnTo>
                <a:lnTo>
                  <a:pt x="1373632" y="5257800"/>
                </a:lnTo>
                <a:lnTo>
                  <a:pt x="1342339" y="5219700"/>
                </a:lnTo>
                <a:lnTo>
                  <a:pt x="1311643" y="5194300"/>
                </a:lnTo>
                <a:lnTo>
                  <a:pt x="1281557" y="5156200"/>
                </a:lnTo>
                <a:lnTo>
                  <a:pt x="1252080" y="5118100"/>
                </a:lnTo>
                <a:lnTo>
                  <a:pt x="1223200" y="5080000"/>
                </a:lnTo>
                <a:lnTo>
                  <a:pt x="1194955" y="5054600"/>
                </a:lnTo>
                <a:lnTo>
                  <a:pt x="1167320" y="5016500"/>
                </a:lnTo>
                <a:lnTo>
                  <a:pt x="1140307" y="4978400"/>
                </a:lnTo>
                <a:lnTo>
                  <a:pt x="1113942" y="4940300"/>
                </a:lnTo>
                <a:lnTo>
                  <a:pt x="1088199" y="4902200"/>
                </a:lnTo>
                <a:lnTo>
                  <a:pt x="1063104" y="4864100"/>
                </a:lnTo>
                <a:lnTo>
                  <a:pt x="1038644" y="4826000"/>
                </a:lnTo>
                <a:lnTo>
                  <a:pt x="1014844" y="4787900"/>
                </a:lnTo>
                <a:lnTo>
                  <a:pt x="991704" y="4749800"/>
                </a:lnTo>
                <a:lnTo>
                  <a:pt x="969213" y="4711700"/>
                </a:lnTo>
                <a:lnTo>
                  <a:pt x="947394" y="4673600"/>
                </a:lnTo>
                <a:lnTo>
                  <a:pt x="926249" y="4635500"/>
                </a:lnTo>
                <a:lnTo>
                  <a:pt x="905776" y="4597400"/>
                </a:lnTo>
                <a:lnTo>
                  <a:pt x="885977" y="4546600"/>
                </a:lnTo>
                <a:lnTo>
                  <a:pt x="866876" y="4508500"/>
                </a:lnTo>
                <a:lnTo>
                  <a:pt x="848448" y="4470400"/>
                </a:lnTo>
                <a:lnTo>
                  <a:pt x="830719" y="4432300"/>
                </a:lnTo>
                <a:lnTo>
                  <a:pt x="813701" y="4381500"/>
                </a:lnTo>
                <a:lnTo>
                  <a:pt x="797382" y="4343400"/>
                </a:lnTo>
                <a:lnTo>
                  <a:pt x="781761" y="4305300"/>
                </a:lnTo>
                <a:lnTo>
                  <a:pt x="766864" y="4254500"/>
                </a:lnTo>
                <a:lnTo>
                  <a:pt x="752690" y="4216400"/>
                </a:lnTo>
                <a:lnTo>
                  <a:pt x="739228" y="4178300"/>
                </a:lnTo>
                <a:lnTo>
                  <a:pt x="726503" y="4127500"/>
                </a:lnTo>
                <a:lnTo>
                  <a:pt x="714514" y="4089400"/>
                </a:lnTo>
                <a:lnTo>
                  <a:pt x="703262" y="4038600"/>
                </a:lnTo>
                <a:lnTo>
                  <a:pt x="692746" y="4000500"/>
                </a:lnTo>
                <a:lnTo>
                  <a:pt x="682993" y="3949700"/>
                </a:lnTo>
                <a:lnTo>
                  <a:pt x="673976" y="3911600"/>
                </a:lnTo>
                <a:lnTo>
                  <a:pt x="665721" y="3860800"/>
                </a:lnTo>
                <a:lnTo>
                  <a:pt x="658241" y="3822700"/>
                </a:lnTo>
                <a:lnTo>
                  <a:pt x="651510" y="3771900"/>
                </a:lnTo>
                <a:lnTo>
                  <a:pt x="645566" y="3721100"/>
                </a:lnTo>
                <a:lnTo>
                  <a:pt x="640397" y="3683000"/>
                </a:lnTo>
                <a:lnTo>
                  <a:pt x="636003" y="3632200"/>
                </a:lnTo>
                <a:lnTo>
                  <a:pt x="632396" y="3581400"/>
                </a:lnTo>
                <a:lnTo>
                  <a:pt x="629589" y="3543300"/>
                </a:lnTo>
                <a:lnTo>
                  <a:pt x="627583" y="3492500"/>
                </a:lnTo>
                <a:lnTo>
                  <a:pt x="626364" y="3441700"/>
                </a:lnTo>
                <a:lnTo>
                  <a:pt x="625957" y="3403600"/>
                </a:lnTo>
                <a:lnTo>
                  <a:pt x="625665" y="3352800"/>
                </a:lnTo>
                <a:lnTo>
                  <a:pt x="626173" y="3302000"/>
                </a:lnTo>
                <a:lnTo>
                  <a:pt x="627481" y="3251200"/>
                </a:lnTo>
                <a:lnTo>
                  <a:pt x="629589" y="3213100"/>
                </a:lnTo>
                <a:lnTo>
                  <a:pt x="632485" y="3162300"/>
                </a:lnTo>
                <a:lnTo>
                  <a:pt x="636168" y="3111500"/>
                </a:lnTo>
                <a:lnTo>
                  <a:pt x="640638" y="3073400"/>
                </a:lnTo>
                <a:lnTo>
                  <a:pt x="645883" y="3022600"/>
                </a:lnTo>
                <a:lnTo>
                  <a:pt x="651903" y="2984500"/>
                </a:lnTo>
                <a:lnTo>
                  <a:pt x="658685" y="2933700"/>
                </a:lnTo>
                <a:lnTo>
                  <a:pt x="666229" y="2882900"/>
                </a:lnTo>
                <a:lnTo>
                  <a:pt x="674535" y="2844800"/>
                </a:lnTo>
                <a:lnTo>
                  <a:pt x="683602" y="2794000"/>
                </a:lnTo>
                <a:lnTo>
                  <a:pt x="693407" y="2755900"/>
                </a:lnTo>
                <a:lnTo>
                  <a:pt x="703961" y="2705100"/>
                </a:lnTo>
                <a:lnTo>
                  <a:pt x="715251" y="2667000"/>
                </a:lnTo>
                <a:lnTo>
                  <a:pt x="727265" y="2616200"/>
                </a:lnTo>
                <a:lnTo>
                  <a:pt x="740016" y="2578100"/>
                </a:lnTo>
                <a:lnTo>
                  <a:pt x="753491" y="2540000"/>
                </a:lnTo>
                <a:lnTo>
                  <a:pt x="767689" y="2489200"/>
                </a:lnTo>
                <a:lnTo>
                  <a:pt x="782599" y="2451100"/>
                </a:lnTo>
                <a:lnTo>
                  <a:pt x="798220" y="2400300"/>
                </a:lnTo>
                <a:lnTo>
                  <a:pt x="814539" y="2362200"/>
                </a:lnTo>
                <a:lnTo>
                  <a:pt x="831557" y="2324100"/>
                </a:lnTo>
                <a:lnTo>
                  <a:pt x="849274" y="2286000"/>
                </a:lnTo>
                <a:lnTo>
                  <a:pt x="867676" y="2235200"/>
                </a:lnTo>
                <a:lnTo>
                  <a:pt x="886764" y="2197100"/>
                </a:lnTo>
                <a:lnTo>
                  <a:pt x="906538" y="2159000"/>
                </a:lnTo>
                <a:lnTo>
                  <a:pt x="926985" y="2120900"/>
                </a:lnTo>
                <a:lnTo>
                  <a:pt x="948105" y="2082800"/>
                </a:lnTo>
                <a:lnTo>
                  <a:pt x="969886" y="2044700"/>
                </a:lnTo>
                <a:lnTo>
                  <a:pt x="992327" y="1993900"/>
                </a:lnTo>
                <a:lnTo>
                  <a:pt x="1015415" y="1955800"/>
                </a:lnTo>
                <a:lnTo>
                  <a:pt x="1039164" y="1917700"/>
                </a:lnTo>
                <a:lnTo>
                  <a:pt x="1063561" y="1879600"/>
                </a:lnTo>
                <a:lnTo>
                  <a:pt x="1088593" y="1841500"/>
                </a:lnTo>
                <a:lnTo>
                  <a:pt x="1114272" y="1816100"/>
                </a:lnTo>
                <a:lnTo>
                  <a:pt x="1140574" y="1778000"/>
                </a:lnTo>
                <a:lnTo>
                  <a:pt x="1167498" y="1739900"/>
                </a:lnTo>
                <a:lnTo>
                  <a:pt x="1195044" y="1701800"/>
                </a:lnTo>
                <a:lnTo>
                  <a:pt x="1223213" y="1663700"/>
                </a:lnTo>
                <a:lnTo>
                  <a:pt x="1251991" y="1625600"/>
                </a:lnTo>
                <a:lnTo>
                  <a:pt x="1281379" y="1600200"/>
                </a:lnTo>
                <a:lnTo>
                  <a:pt x="1311363" y="1562100"/>
                </a:lnTo>
                <a:lnTo>
                  <a:pt x="1341958" y="1524000"/>
                </a:lnTo>
                <a:lnTo>
                  <a:pt x="1373136" y="1498600"/>
                </a:lnTo>
                <a:lnTo>
                  <a:pt x="1404899" y="1460500"/>
                </a:lnTo>
                <a:lnTo>
                  <a:pt x="1437246" y="1435100"/>
                </a:lnTo>
                <a:lnTo>
                  <a:pt x="1470164" y="1397000"/>
                </a:lnTo>
                <a:lnTo>
                  <a:pt x="1503667" y="1371600"/>
                </a:lnTo>
                <a:lnTo>
                  <a:pt x="1537728" y="1333500"/>
                </a:lnTo>
                <a:lnTo>
                  <a:pt x="1572361" y="1308100"/>
                </a:lnTo>
                <a:lnTo>
                  <a:pt x="1607540" y="1282700"/>
                </a:lnTo>
                <a:lnTo>
                  <a:pt x="1643291" y="1244600"/>
                </a:lnTo>
                <a:lnTo>
                  <a:pt x="1679575" y="1219200"/>
                </a:lnTo>
                <a:lnTo>
                  <a:pt x="1753781" y="1168400"/>
                </a:lnTo>
                <a:lnTo>
                  <a:pt x="1791677" y="1130300"/>
                </a:lnTo>
                <a:lnTo>
                  <a:pt x="1830120" y="1104900"/>
                </a:lnTo>
                <a:lnTo>
                  <a:pt x="1908556" y="1054100"/>
                </a:lnTo>
                <a:lnTo>
                  <a:pt x="1989048" y="1003300"/>
                </a:lnTo>
                <a:lnTo>
                  <a:pt x="2030044" y="990600"/>
                </a:lnTo>
                <a:lnTo>
                  <a:pt x="2071560" y="965200"/>
                </a:lnTo>
                <a:lnTo>
                  <a:pt x="2156041" y="914400"/>
                </a:lnTo>
                <a:lnTo>
                  <a:pt x="2199017" y="901700"/>
                </a:lnTo>
                <a:lnTo>
                  <a:pt x="2286406" y="850900"/>
                </a:lnTo>
                <a:lnTo>
                  <a:pt x="2330805" y="838200"/>
                </a:lnTo>
                <a:lnTo>
                  <a:pt x="2375674" y="812800"/>
                </a:lnTo>
                <a:lnTo>
                  <a:pt x="2421001" y="800100"/>
                </a:lnTo>
                <a:lnTo>
                  <a:pt x="2466784" y="774700"/>
                </a:lnTo>
                <a:lnTo>
                  <a:pt x="2606827" y="736600"/>
                </a:lnTo>
                <a:lnTo>
                  <a:pt x="2654389" y="711200"/>
                </a:lnTo>
                <a:lnTo>
                  <a:pt x="2898559" y="647700"/>
                </a:lnTo>
                <a:lnTo>
                  <a:pt x="2948635" y="647700"/>
                </a:lnTo>
                <a:lnTo>
                  <a:pt x="2999117" y="635000"/>
                </a:lnTo>
                <a:lnTo>
                  <a:pt x="3062351" y="622300"/>
                </a:lnTo>
                <a:lnTo>
                  <a:pt x="3121063" y="609600"/>
                </a:lnTo>
                <a:lnTo>
                  <a:pt x="3175343" y="596900"/>
                </a:lnTo>
                <a:lnTo>
                  <a:pt x="3225279" y="571500"/>
                </a:lnTo>
                <a:lnTo>
                  <a:pt x="3270961" y="558800"/>
                </a:lnTo>
                <a:lnTo>
                  <a:pt x="3312490" y="533400"/>
                </a:lnTo>
                <a:lnTo>
                  <a:pt x="3349955" y="508000"/>
                </a:lnTo>
                <a:lnTo>
                  <a:pt x="3383432" y="482600"/>
                </a:lnTo>
                <a:lnTo>
                  <a:pt x="3413023" y="457200"/>
                </a:lnTo>
                <a:lnTo>
                  <a:pt x="3460889" y="393700"/>
                </a:lnTo>
                <a:lnTo>
                  <a:pt x="3479355" y="355600"/>
                </a:lnTo>
                <a:lnTo>
                  <a:pt x="3494303" y="330200"/>
                </a:lnTo>
                <a:lnTo>
                  <a:pt x="3505797" y="292100"/>
                </a:lnTo>
                <a:lnTo>
                  <a:pt x="3513950" y="254000"/>
                </a:lnTo>
                <a:lnTo>
                  <a:pt x="3518852" y="203200"/>
                </a:lnTo>
                <a:lnTo>
                  <a:pt x="3520579" y="165100"/>
                </a:lnTo>
                <a:lnTo>
                  <a:pt x="3519246" y="114300"/>
                </a:lnTo>
                <a:lnTo>
                  <a:pt x="3514915" y="76200"/>
                </a:lnTo>
                <a:lnTo>
                  <a:pt x="3507702" y="25400"/>
                </a:lnTo>
                <a:lnTo>
                  <a:pt x="3502190" y="0"/>
                </a:lnTo>
                <a:lnTo>
                  <a:pt x="1859254" y="0"/>
                </a:lnTo>
                <a:lnTo>
                  <a:pt x="1822043" y="12700"/>
                </a:lnTo>
                <a:lnTo>
                  <a:pt x="1779003" y="25400"/>
                </a:lnTo>
                <a:lnTo>
                  <a:pt x="1651939" y="101600"/>
                </a:lnTo>
                <a:lnTo>
                  <a:pt x="1610283" y="114300"/>
                </a:lnTo>
                <a:lnTo>
                  <a:pt x="1487462" y="190500"/>
                </a:lnTo>
                <a:lnTo>
                  <a:pt x="1367904" y="266700"/>
                </a:lnTo>
                <a:lnTo>
                  <a:pt x="1251686" y="342900"/>
                </a:lnTo>
                <a:lnTo>
                  <a:pt x="1176108" y="393700"/>
                </a:lnTo>
                <a:lnTo>
                  <a:pt x="1102093" y="444500"/>
                </a:lnTo>
                <a:lnTo>
                  <a:pt x="1065657" y="482600"/>
                </a:lnTo>
                <a:lnTo>
                  <a:pt x="994003" y="533400"/>
                </a:lnTo>
                <a:lnTo>
                  <a:pt x="958773" y="558800"/>
                </a:lnTo>
                <a:lnTo>
                  <a:pt x="923950" y="596900"/>
                </a:lnTo>
                <a:lnTo>
                  <a:pt x="889533" y="622300"/>
                </a:lnTo>
                <a:lnTo>
                  <a:pt x="855522" y="660400"/>
                </a:lnTo>
                <a:lnTo>
                  <a:pt x="821931" y="685800"/>
                </a:lnTo>
                <a:lnTo>
                  <a:pt x="788758" y="723900"/>
                </a:lnTo>
                <a:lnTo>
                  <a:pt x="756005" y="749300"/>
                </a:lnTo>
                <a:lnTo>
                  <a:pt x="723671" y="787400"/>
                </a:lnTo>
                <a:lnTo>
                  <a:pt x="691756" y="812800"/>
                </a:lnTo>
                <a:lnTo>
                  <a:pt x="660285" y="850900"/>
                </a:lnTo>
                <a:lnTo>
                  <a:pt x="629234" y="889000"/>
                </a:lnTo>
                <a:lnTo>
                  <a:pt x="598627" y="914400"/>
                </a:lnTo>
                <a:lnTo>
                  <a:pt x="568452" y="952500"/>
                </a:lnTo>
                <a:lnTo>
                  <a:pt x="538708" y="990600"/>
                </a:lnTo>
                <a:lnTo>
                  <a:pt x="509422" y="1016000"/>
                </a:lnTo>
                <a:lnTo>
                  <a:pt x="480580" y="1054100"/>
                </a:lnTo>
                <a:lnTo>
                  <a:pt x="452183" y="1092200"/>
                </a:lnTo>
                <a:lnTo>
                  <a:pt x="424243" y="1130300"/>
                </a:lnTo>
                <a:lnTo>
                  <a:pt x="396760" y="1168400"/>
                </a:lnTo>
                <a:lnTo>
                  <a:pt x="369722" y="1206500"/>
                </a:lnTo>
                <a:lnTo>
                  <a:pt x="343154" y="1231900"/>
                </a:lnTo>
                <a:lnTo>
                  <a:pt x="317055" y="1270000"/>
                </a:lnTo>
                <a:lnTo>
                  <a:pt x="291426" y="1308100"/>
                </a:lnTo>
                <a:lnTo>
                  <a:pt x="266255" y="1346200"/>
                </a:lnTo>
                <a:lnTo>
                  <a:pt x="241566" y="1384300"/>
                </a:lnTo>
                <a:lnTo>
                  <a:pt x="217347" y="1422400"/>
                </a:lnTo>
                <a:lnTo>
                  <a:pt x="193611" y="1473200"/>
                </a:lnTo>
                <a:lnTo>
                  <a:pt x="170357" y="1511300"/>
                </a:lnTo>
                <a:lnTo>
                  <a:pt x="147599" y="1549400"/>
                </a:lnTo>
                <a:lnTo>
                  <a:pt x="125310" y="1587500"/>
                </a:lnTo>
                <a:lnTo>
                  <a:pt x="103530" y="1625600"/>
                </a:lnTo>
                <a:lnTo>
                  <a:pt x="82232" y="1663700"/>
                </a:lnTo>
                <a:lnTo>
                  <a:pt x="61429" y="1701800"/>
                </a:lnTo>
                <a:lnTo>
                  <a:pt x="41135" y="1752600"/>
                </a:lnTo>
                <a:lnTo>
                  <a:pt x="21348" y="1790700"/>
                </a:lnTo>
                <a:lnTo>
                  <a:pt x="2057" y="1828800"/>
                </a:lnTo>
                <a:lnTo>
                  <a:pt x="0" y="1841500"/>
                </a:lnTo>
                <a:lnTo>
                  <a:pt x="0" y="4927600"/>
                </a:lnTo>
                <a:lnTo>
                  <a:pt x="14782" y="4953000"/>
                </a:lnTo>
                <a:lnTo>
                  <a:pt x="34620" y="5003800"/>
                </a:lnTo>
                <a:lnTo>
                  <a:pt x="54952" y="5041900"/>
                </a:lnTo>
                <a:lnTo>
                  <a:pt x="75793" y="5080000"/>
                </a:lnTo>
                <a:lnTo>
                  <a:pt x="97116" y="5118100"/>
                </a:lnTo>
                <a:lnTo>
                  <a:pt x="118935" y="5168900"/>
                </a:lnTo>
                <a:lnTo>
                  <a:pt x="141249" y="5207000"/>
                </a:lnTo>
                <a:lnTo>
                  <a:pt x="164033" y="5245100"/>
                </a:lnTo>
                <a:lnTo>
                  <a:pt x="187299" y="5283200"/>
                </a:lnTo>
                <a:lnTo>
                  <a:pt x="211048" y="5321300"/>
                </a:lnTo>
                <a:lnTo>
                  <a:pt x="235267" y="5359400"/>
                </a:lnTo>
                <a:lnTo>
                  <a:pt x="259943" y="5397500"/>
                </a:lnTo>
                <a:lnTo>
                  <a:pt x="285089" y="5435600"/>
                </a:lnTo>
                <a:lnTo>
                  <a:pt x="310692" y="5473700"/>
                </a:lnTo>
                <a:lnTo>
                  <a:pt x="336753" y="5511800"/>
                </a:lnTo>
                <a:lnTo>
                  <a:pt x="363258" y="5549900"/>
                </a:lnTo>
                <a:lnTo>
                  <a:pt x="390207" y="5588000"/>
                </a:lnTo>
                <a:lnTo>
                  <a:pt x="417614" y="5626100"/>
                </a:lnTo>
                <a:lnTo>
                  <a:pt x="445439" y="5664200"/>
                </a:lnTo>
                <a:lnTo>
                  <a:pt x="473710" y="5702300"/>
                </a:lnTo>
                <a:lnTo>
                  <a:pt x="502412" y="5740400"/>
                </a:lnTo>
                <a:lnTo>
                  <a:pt x="531545" y="5778500"/>
                </a:lnTo>
                <a:lnTo>
                  <a:pt x="561098" y="5803900"/>
                </a:lnTo>
                <a:lnTo>
                  <a:pt x="591058" y="5842000"/>
                </a:lnTo>
                <a:lnTo>
                  <a:pt x="621449" y="5880100"/>
                </a:lnTo>
                <a:lnTo>
                  <a:pt x="652233" y="5918200"/>
                </a:lnTo>
                <a:lnTo>
                  <a:pt x="683437" y="5943600"/>
                </a:lnTo>
                <a:lnTo>
                  <a:pt x="715035" y="5981700"/>
                </a:lnTo>
                <a:lnTo>
                  <a:pt x="747039" y="6019800"/>
                </a:lnTo>
                <a:lnTo>
                  <a:pt x="779437" y="6045200"/>
                </a:lnTo>
                <a:lnTo>
                  <a:pt x="812215" y="6083300"/>
                </a:lnTo>
                <a:lnTo>
                  <a:pt x="845388" y="6108700"/>
                </a:lnTo>
                <a:lnTo>
                  <a:pt x="878941" y="6146800"/>
                </a:lnTo>
                <a:lnTo>
                  <a:pt x="947166" y="6197600"/>
                </a:lnTo>
                <a:lnTo>
                  <a:pt x="981837" y="6235700"/>
                </a:lnTo>
                <a:lnTo>
                  <a:pt x="1052283" y="6286500"/>
                </a:lnTo>
                <a:lnTo>
                  <a:pt x="1088047" y="6324600"/>
                </a:lnTo>
                <a:lnTo>
                  <a:pt x="1197432" y="6400800"/>
                </a:lnTo>
                <a:lnTo>
                  <a:pt x="1234579" y="6426200"/>
                </a:lnTo>
                <a:lnTo>
                  <a:pt x="1272057" y="6464300"/>
                </a:lnTo>
                <a:lnTo>
                  <a:pt x="1386509" y="6540500"/>
                </a:lnTo>
                <a:lnTo>
                  <a:pt x="1425308" y="6565900"/>
                </a:lnTo>
                <a:lnTo>
                  <a:pt x="1464424" y="6578600"/>
                </a:lnTo>
                <a:lnTo>
                  <a:pt x="1623974" y="6680200"/>
                </a:lnTo>
                <a:lnTo>
                  <a:pt x="1664614" y="6692900"/>
                </a:lnTo>
                <a:lnTo>
                  <a:pt x="1746770" y="6743700"/>
                </a:lnTo>
                <a:lnTo>
                  <a:pt x="1788287" y="6756400"/>
                </a:lnTo>
                <a:lnTo>
                  <a:pt x="1830070" y="6781800"/>
                </a:lnTo>
                <a:lnTo>
                  <a:pt x="1872132" y="6794500"/>
                </a:lnTo>
                <a:lnTo>
                  <a:pt x="1914474" y="6819900"/>
                </a:lnTo>
                <a:lnTo>
                  <a:pt x="1957082" y="6832600"/>
                </a:lnTo>
                <a:lnTo>
                  <a:pt x="1994433" y="6845300"/>
                </a:lnTo>
                <a:lnTo>
                  <a:pt x="3506736" y="6845300"/>
                </a:lnTo>
                <a:lnTo>
                  <a:pt x="3517620" y="6781800"/>
                </a:lnTo>
                <a:lnTo>
                  <a:pt x="3522675" y="6731000"/>
                </a:lnTo>
                <a:lnTo>
                  <a:pt x="3525774" y="6680200"/>
                </a:lnTo>
                <a:lnTo>
                  <a:pt x="3526752" y="6642100"/>
                </a:lnTo>
                <a:close/>
              </a:path>
              <a:path w="7005320" h="6858000">
                <a:moveTo>
                  <a:pt x="6982930" y="0"/>
                </a:moveTo>
                <a:lnTo>
                  <a:pt x="5907722" y="0"/>
                </a:lnTo>
                <a:lnTo>
                  <a:pt x="5949188" y="27444"/>
                </a:lnTo>
                <a:lnTo>
                  <a:pt x="5990221" y="55206"/>
                </a:lnTo>
                <a:lnTo>
                  <a:pt x="6031090" y="83477"/>
                </a:lnTo>
                <a:lnTo>
                  <a:pt x="6071768" y="112229"/>
                </a:lnTo>
                <a:lnTo>
                  <a:pt x="6117298" y="142875"/>
                </a:lnTo>
                <a:lnTo>
                  <a:pt x="6162980" y="170357"/>
                </a:lnTo>
                <a:lnTo>
                  <a:pt x="6208712" y="194729"/>
                </a:lnTo>
                <a:lnTo>
                  <a:pt x="6254343" y="216014"/>
                </a:lnTo>
                <a:lnTo>
                  <a:pt x="6299784" y="234264"/>
                </a:lnTo>
                <a:lnTo>
                  <a:pt x="6344894" y="249504"/>
                </a:lnTo>
                <a:lnTo>
                  <a:pt x="6389548" y="261772"/>
                </a:lnTo>
                <a:lnTo>
                  <a:pt x="6433629" y="271119"/>
                </a:lnTo>
                <a:lnTo>
                  <a:pt x="6477013" y="277583"/>
                </a:lnTo>
                <a:lnTo>
                  <a:pt x="6519570" y="281190"/>
                </a:lnTo>
                <a:lnTo>
                  <a:pt x="6561188" y="281978"/>
                </a:lnTo>
                <a:lnTo>
                  <a:pt x="6601752" y="279996"/>
                </a:lnTo>
                <a:lnTo>
                  <a:pt x="6641122" y="275285"/>
                </a:lnTo>
                <a:lnTo>
                  <a:pt x="6679171" y="267868"/>
                </a:lnTo>
                <a:lnTo>
                  <a:pt x="6750875" y="245110"/>
                </a:lnTo>
                <a:lnTo>
                  <a:pt x="6815849" y="212013"/>
                </a:lnTo>
                <a:lnTo>
                  <a:pt x="6873138" y="168897"/>
                </a:lnTo>
                <a:lnTo>
                  <a:pt x="6921754" y="116065"/>
                </a:lnTo>
                <a:lnTo>
                  <a:pt x="6960705" y="53822"/>
                </a:lnTo>
                <a:lnTo>
                  <a:pt x="6976250" y="19265"/>
                </a:lnTo>
                <a:lnTo>
                  <a:pt x="6982930" y="0"/>
                </a:lnTo>
                <a:close/>
              </a:path>
              <a:path w="7005320" h="6858000">
                <a:moveTo>
                  <a:pt x="7004926" y="6858000"/>
                </a:moveTo>
                <a:lnTo>
                  <a:pt x="6974751" y="6790855"/>
                </a:lnTo>
                <a:lnTo>
                  <a:pt x="6945795" y="6743878"/>
                </a:lnTo>
                <a:lnTo>
                  <a:pt x="6909638" y="6694843"/>
                </a:lnTo>
                <a:lnTo>
                  <a:pt x="6872579" y="6652438"/>
                </a:lnTo>
                <a:lnTo>
                  <a:pt x="6835521" y="6614236"/>
                </a:lnTo>
                <a:lnTo>
                  <a:pt x="6798437" y="6580200"/>
                </a:lnTo>
                <a:lnTo>
                  <a:pt x="6761302" y="6550292"/>
                </a:lnTo>
                <a:lnTo>
                  <a:pt x="6724129" y="6524472"/>
                </a:lnTo>
                <a:lnTo>
                  <a:pt x="6686880" y="6502705"/>
                </a:lnTo>
                <a:lnTo>
                  <a:pt x="6649555" y="6484937"/>
                </a:lnTo>
                <a:lnTo>
                  <a:pt x="6612141" y="6471158"/>
                </a:lnTo>
                <a:lnTo>
                  <a:pt x="6574625" y="6461303"/>
                </a:lnTo>
                <a:lnTo>
                  <a:pt x="6499238" y="6453276"/>
                </a:lnTo>
                <a:lnTo>
                  <a:pt x="6461328" y="6455003"/>
                </a:lnTo>
                <a:lnTo>
                  <a:pt x="6423279" y="6460528"/>
                </a:lnTo>
                <a:lnTo>
                  <a:pt x="6385052" y="6469799"/>
                </a:lnTo>
                <a:lnTo>
                  <a:pt x="6346634" y="6482766"/>
                </a:lnTo>
                <a:lnTo>
                  <a:pt x="6308039" y="6499415"/>
                </a:lnTo>
                <a:lnTo>
                  <a:pt x="6269228" y="6519697"/>
                </a:lnTo>
                <a:lnTo>
                  <a:pt x="6230201" y="6543586"/>
                </a:lnTo>
                <a:lnTo>
                  <a:pt x="6190945" y="6571018"/>
                </a:lnTo>
                <a:lnTo>
                  <a:pt x="6151435" y="6601981"/>
                </a:lnTo>
                <a:lnTo>
                  <a:pt x="6073686" y="6669291"/>
                </a:lnTo>
                <a:lnTo>
                  <a:pt x="6032830" y="6698424"/>
                </a:lnTo>
                <a:lnTo>
                  <a:pt x="5991022" y="6724751"/>
                </a:lnTo>
                <a:lnTo>
                  <a:pt x="5950166" y="6749212"/>
                </a:lnTo>
                <a:lnTo>
                  <a:pt x="5912180" y="6772745"/>
                </a:lnTo>
                <a:lnTo>
                  <a:pt x="5871718" y="6800113"/>
                </a:lnTo>
                <a:lnTo>
                  <a:pt x="5831040" y="6826974"/>
                </a:lnTo>
                <a:lnTo>
                  <a:pt x="5790171" y="6853314"/>
                </a:lnTo>
                <a:lnTo>
                  <a:pt x="5782729" y="6858000"/>
                </a:lnTo>
                <a:lnTo>
                  <a:pt x="7004926" y="6858000"/>
                </a:lnTo>
                <a:close/>
              </a:path>
            </a:pathLst>
          </a:custGeom>
          <a:solidFill>
            <a:srgbClr val="FFFFFF">
              <a:alpha val="1568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15850" y="391862"/>
            <a:ext cx="1745250" cy="673365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6376946" y="4015409"/>
            <a:ext cx="2926080" cy="604520"/>
          </a:xfrm>
          <a:custGeom>
            <a:avLst/>
            <a:gdLst/>
            <a:ahLst/>
            <a:cxnLst/>
            <a:rect l="l" t="t" r="r" b="b"/>
            <a:pathLst>
              <a:path w="2926079" h="604520">
                <a:moveTo>
                  <a:pt x="2926079" y="604298"/>
                </a:moveTo>
                <a:lnTo>
                  <a:pt x="0" y="604298"/>
                </a:lnTo>
                <a:lnTo>
                  <a:pt x="0" y="0"/>
                </a:lnTo>
                <a:lnTo>
                  <a:pt x="2926079" y="0"/>
                </a:lnTo>
                <a:lnTo>
                  <a:pt x="2926079" y="604298"/>
                </a:lnTo>
                <a:close/>
              </a:path>
            </a:pathLst>
          </a:custGeom>
          <a:solidFill>
            <a:srgbClr val="2C5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0640" y="390939"/>
            <a:ext cx="2926080" cy="754380"/>
          </a:xfrm>
          <a:custGeom>
            <a:avLst/>
            <a:gdLst/>
            <a:ahLst/>
            <a:cxnLst/>
            <a:rect l="l" t="t" r="r" b="b"/>
            <a:pathLst>
              <a:path w="2926079" h="754380">
                <a:moveTo>
                  <a:pt x="2926079" y="754047"/>
                </a:moveTo>
                <a:lnTo>
                  <a:pt x="0" y="754047"/>
                </a:lnTo>
                <a:lnTo>
                  <a:pt x="0" y="0"/>
                </a:lnTo>
                <a:lnTo>
                  <a:pt x="2926079" y="0"/>
                </a:lnTo>
                <a:lnTo>
                  <a:pt x="2926079" y="754047"/>
                </a:lnTo>
                <a:close/>
              </a:path>
            </a:pathLst>
          </a:custGeom>
          <a:solidFill>
            <a:srgbClr val="2C5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5911" y="1827662"/>
            <a:ext cx="9840176" cy="749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7810" y="2292823"/>
            <a:ext cx="10996379" cy="1404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5" Type="http://schemas.openxmlformats.org/officeDocument/2006/relationships/image" Target="../media/image98.jpe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Relationship Id="rId9" Type="http://schemas.openxmlformats.org/officeDocument/2006/relationships/image" Target="../media/image1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.png"/><Relationship Id="rId10" Type="http://schemas.openxmlformats.org/officeDocument/2006/relationships/image" Target="../media/image129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2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jpeg"/><Relationship Id="rId2" Type="http://schemas.openxmlformats.org/officeDocument/2006/relationships/image" Target="../media/image1.png"/><Relationship Id="rId16" Type="http://schemas.openxmlformats.org/officeDocument/2006/relationships/image" Target="../media/image74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911" y="1827662"/>
            <a:ext cx="9840176" cy="1107996"/>
          </a:xfrm>
        </p:spPr>
        <p:txBody>
          <a:bodyPr/>
          <a:lstStyle/>
          <a:p>
            <a:r>
              <a:rPr lang="en-US" sz="3600" dirty="0" smtClean="0"/>
              <a:t>SUMMER TRAINING PROJECT ON MACHINE LEARNING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810" y="4114800"/>
            <a:ext cx="10996379" cy="1384995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r"/>
            <a:r>
              <a:rPr lang="en-US" dirty="0" smtClean="0"/>
              <a:t>             ----PRESENTED BY SAURABH SHARMA (158)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2C5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7005320" cy="6858000"/>
          </a:xfrm>
          <a:custGeom>
            <a:avLst/>
            <a:gdLst/>
            <a:ahLst/>
            <a:cxnLst/>
            <a:rect l="l" t="t" r="r" b="b"/>
            <a:pathLst>
              <a:path w="7005320" h="6858000">
                <a:moveTo>
                  <a:pt x="1051153" y="0"/>
                </a:moveTo>
                <a:lnTo>
                  <a:pt x="0" y="0"/>
                </a:lnTo>
                <a:lnTo>
                  <a:pt x="0" y="1047775"/>
                </a:lnTo>
                <a:lnTo>
                  <a:pt x="1498" y="1045616"/>
                </a:lnTo>
                <a:lnTo>
                  <a:pt x="29527" y="1006449"/>
                </a:lnTo>
                <a:lnTo>
                  <a:pt x="58077" y="967524"/>
                </a:lnTo>
                <a:lnTo>
                  <a:pt x="87160" y="928865"/>
                </a:lnTo>
                <a:lnTo>
                  <a:pt x="116763" y="890447"/>
                </a:lnTo>
                <a:lnTo>
                  <a:pt x="146900" y="852284"/>
                </a:lnTo>
                <a:lnTo>
                  <a:pt x="177203" y="814514"/>
                </a:lnTo>
                <a:lnTo>
                  <a:pt x="207822" y="777176"/>
                </a:lnTo>
                <a:lnTo>
                  <a:pt x="238760" y="740283"/>
                </a:lnTo>
                <a:lnTo>
                  <a:pt x="270014" y="703821"/>
                </a:lnTo>
                <a:lnTo>
                  <a:pt x="301586" y="667816"/>
                </a:lnTo>
                <a:lnTo>
                  <a:pt x="333476" y="632244"/>
                </a:lnTo>
                <a:lnTo>
                  <a:pt x="365658" y="597115"/>
                </a:lnTo>
                <a:lnTo>
                  <a:pt x="398157" y="562432"/>
                </a:lnTo>
                <a:lnTo>
                  <a:pt x="430936" y="528180"/>
                </a:lnTo>
                <a:lnTo>
                  <a:pt x="464032" y="494385"/>
                </a:lnTo>
                <a:lnTo>
                  <a:pt x="497408" y="461035"/>
                </a:lnTo>
                <a:lnTo>
                  <a:pt x="531075" y="428117"/>
                </a:lnTo>
                <a:lnTo>
                  <a:pt x="565023" y="395655"/>
                </a:lnTo>
                <a:lnTo>
                  <a:pt x="599262" y="363639"/>
                </a:lnTo>
                <a:lnTo>
                  <a:pt x="633768" y="332054"/>
                </a:lnTo>
                <a:lnTo>
                  <a:pt x="668553" y="300926"/>
                </a:lnTo>
                <a:lnTo>
                  <a:pt x="703605" y="270243"/>
                </a:lnTo>
                <a:lnTo>
                  <a:pt x="738936" y="240017"/>
                </a:lnTo>
                <a:lnTo>
                  <a:pt x="774522" y="210223"/>
                </a:lnTo>
                <a:lnTo>
                  <a:pt x="810374" y="180886"/>
                </a:lnTo>
                <a:lnTo>
                  <a:pt x="846467" y="151993"/>
                </a:lnTo>
                <a:lnTo>
                  <a:pt x="882827" y="123545"/>
                </a:lnTo>
                <a:lnTo>
                  <a:pt x="919441" y="95542"/>
                </a:lnTo>
                <a:lnTo>
                  <a:pt x="956284" y="67995"/>
                </a:lnTo>
                <a:lnTo>
                  <a:pt x="993381" y="40906"/>
                </a:lnTo>
                <a:lnTo>
                  <a:pt x="1030719" y="14262"/>
                </a:lnTo>
                <a:lnTo>
                  <a:pt x="1051153" y="0"/>
                </a:lnTo>
                <a:close/>
              </a:path>
              <a:path w="7005320" h="6858000">
                <a:moveTo>
                  <a:pt x="1196606" y="6858000"/>
                </a:moveTo>
                <a:lnTo>
                  <a:pt x="1140091" y="6821310"/>
                </a:lnTo>
                <a:lnTo>
                  <a:pt x="1100950" y="6795084"/>
                </a:lnTo>
                <a:lnTo>
                  <a:pt x="1062050" y="6768401"/>
                </a:lnTo>
                <a:lnTo>
                  <a:pt x="1023391" y="6741236"/>
                </a:lnTo>
                <a:lnTo>
                  <a:pt x="984961" y="6713614"/>
                </a:lnTo>
                <a:lnTo>
                  <a:pt x="946785" y="6685508"/>
                </a:lnTo>
                <a:lnTo>
                  <a:pt x="908850" y="6656946"/>
                </a:lnTo>
                <a:lnTo>
                  <a:pt x="871181" y="6627914"/>
                </a:lnTo>
                <a:lnTo>
                  <a:pt x="833755" y="6598412"/>
                </a:lnTo>
                <a:lnTo>
                  <a:pt x="796594" y="6568440"/>
                </a:lnTo>
                <a:lnTo>
                  <a:pt x="759701" y="6537998"/>
                </a:lnTo>
                <a:lnTo>
                  <a:pt x="723087" y="6507086"/>
                </a:lnTo>
                <a:lnTo>
                  <a:pt x="686727" y="6475717"/>
                </a:lnTo>
                <a:lnTo>
                  <a:pt x="650659" y="6443878"/>
                </a:lnTo>
                <a:lnTo>
                  <a:pt x="614870" y="6411569"/>
                </a:lnTo>
                <a:lnTo>
                  <a:pt x="579361" y="6378791"/>
                </a:lnTo>
                <a:lnTo>
                  <a:pt x="544144" y="6345555"/>
                </a:lnTo>
                <a:lnTo>
                  <a:pt x="509219" y="6311849"/>
                </a:lnTo>
                <a:lnTo>
                  <a:pt x="474586" y="6277686"/>
                </a:lnTo>
                <a:lnTo>
                  <a:pt x="440258" y="6243053"/>
                </a:lnTo>
                <a:lnTo>
                  <a:pt x="406247" y="6207963"/>
                </a:lnTo>
                <a:lnTo>
                  <a:pt x="372757" y="6173025"/>
                </a:lnTo>
                <a:lnTo>
                  <a:pt x="339775" y="6137783"/>
                </a:lnTo>
                <a:lnTo>
                  <a:pt x="307276" y="6102223"/>
                </a:lnTo>
                <a:lnTo>
                  <a:pt x="275272" y="6066371"/>
                </a:lnTo>
                <a:lnTo>
                  <a:pt x="243751" y="6030214"/>
                </a:lnTo>
                <a:lnTo>
                  <a:pt x="212737" y="5993765"/>
                </a:lnTo>
                <a:lnTo>
                  <a:pt x="182206" y="5957036"/>
                </a:lnTo>
                <a:lnTo>
                  <a:pt x="152158" y="5920016"/>
                </a:lnTo>
                <a:lnTo>
                  <a:pt x="122618" y="5882703"/>
                </a:lnTo>
                <a:lnTo>
                  <a:pt x="93560" y="5845137"/>
                </a:lnTo>
                <a:lnTo>
                  <a:pt x="64998" y="5807291"/>
                </a:lnTo>
                <a:lnTo>
                  <a:pt x="36931" y="5769178"/>
                </a:lnTo>
                <a:lnTo>
                  <a:pt x="9359" y="5730799"/>
                </a:lnTo>
                <a:lnTo>
                  <a:pt x="0" y="5717451"/>
                </a:lnTo>
                <a:lnTo>
                  <a:pt x="0" y="6858000"/>
                </a:lnTo>
                <a:lnTo>
                  <a:pt x="1196606" y="6858000"/>
                </a:lnTo>
                <a:close/>
              </a:path>
              <a:path w="7005320" h="6858000">
                <a:moveTo>
                  <a:pt x="3526752" y="6642100"/>
                </a:moveTo>
                <a:lnTo>
                  <a:pt x="3525431" y="6591300"/>
                </a:lnTo>
                <a:lnTo>
                  <a:pt x="3521672" y="6553200"/>
                </a:lnTo>
                <a:lnTo>
                  <a:pt x="3515283" y="6502400"/>
                </a:lnTo>
                <a:lnTo>
                  <a:pt x="3506114" y="6464300"/>
                </a:lnTo>
                <a:lnTo>
                  <a:pt x="3493998" y="6426200"/>
                </a:lnTo>
                <a:lnTo>
                  <a:pt x="3478784" y="6400800"/>
                </a:lnTo>
                <a:lnTo>
                  <a:pt x="3460280" y="6362700"/>
                </a:lnTo>
                <a:lnTo>
                  <a:pt x="3438347" y="6337300"/>
                </a:lnTo>
                <a:lnTo>
                  <a:pt x="3412794" y="6299200"/>
                </a:lnTo>
                <a:lnTo>
                  <a:pt x="3383483" y="6273800"/>
                </a:lnTo>
                <a:lnTo>
                  <a:pt x="3350234" y="6248400"/>
                </a:lnTo>
                <a:lnTo>
                  <a:pt x="3312896" y="6223000"/>
                </a:lnTo>
                <a:lnTo>
                  <a:pt x="3271291" y="6210300"/>
                </a:lnTo>
                <a:lnTo>
                  <a:pt x="3225254" y="6184900"/>
                </a:lnTo>
                <a:lnTo>
                  <a:pt x="3174631" y="6172200"/>
                </a:lnTo>
                <a:lnTo>
                  <a:pt x="3119247" y="6159500"/>
                </a:lnTo>
                <a:lnTo>
                  <a:pt x="3058934" y="6146800"/>
                </a:lnTo>
                <a:lnTo>
                  <a:pt x="3007753" y="6134100"/>
                </a:lnTo>
                <a:lnTo>
                  <a:pt x="2565819" y="6019800"/>
                </a:lnTo>
                <a:lnTo>
                  <a:pt x="2518880" y="5994400"/>
                </a:lnTo>
                <a:lnTo>
                  <a:pt x="2472385" y="5981700"/>
                </a:lnTo>
                <a:lnTo>
                  <a:pt x="2426360" y="5956300"/>
                </a:lnTo>
                <a:lnTo>
                  <a:pt x="2380780" y="5943600"/>
                </a:lnTo>
                <a:lnTo>
                  <a:pt x="2335682" y="5918200"/>
                </a:lnTo>
                <a:lnTo>
                  <a:pt x="2291042" y="5905500"/>
                </a:lnTo>
                <a:lnTo>
                  <a:pt x="2246884" y="5880100"/>
                </a:lnTo>
                <a:lnTo>
                  <a:pt x="2203208" y="5867400"/>
                </a:lnTo>
                <a:lnTo>
                  <a:pt x="2117306" y="5816600"/>
                </a:lnTo>
                <a:lnTo>
                  <a:pt x="2033384" y="5765800"/>
                </a:lnTo>
                <a:lnTo>
                  <a:pt x="1992185" y="5753100"/>
                </a:lnTo>
                <a:lnTo>
                  <a:pt x="1911311" y="5702300"/>
                </a:lnTo>
                <a:lnTo>
                  <a:pt x="1832508" y="5651500"/>
                </a:lnTo>
                <a:lnTo>
                  <a:pt x="1793900" y="5613400"/>
                </a:lnTo>
                <a:lnTo>
                  <a:pt x="1755825" y="5588000"/>
                </a:lnTo>
                <a:lnTo>
                  <a:pt x="1681289" y="5537200"/>
                </a:lnTo>
                <a:lnTo>
                  <a:pt x="1644853" y="5511800"/>
                </a:lnTo>
                <a:lnTo>
                  <a:pt x="1608963" y="5473700"/>
                </a:lnTo>
                <a:lnTo>
                  <a:pt x="1573631" y="5448300"/>
                </a:lnTo>
                <a:lnTo>
                  <a:pt x="1538859" y="5410200"/>
                </a:lnTo>
                <a:lnTo>
                  <a:pt x="1504657" y="5384800"/>
                </a:lnTo>
                <a:lnTo>
                  <a:pt x="1471028" y="5359400"/>
                </a:lnTo>
                <a:lnTo>
                  <a:pt x="1437970" y="5321300"/>
                </a:lnTo>
                <a:lnTo>
                  <a:pt x="1405509" y="5295900"/>
                </a:lnTo>
                <a:lnTo>
                  <a:pt x="1373632" y="5257800"/>
                </a:lnTo>
                <a:lnTo>
                  <a:pt x="1342339" y="5219700"/>
                </a:lnTo>
                <a:lnTo>
                  <a:pt x="1311643" y="5194300"/>
                </a:lnTo>
                <a:lnTo>
                  <a:pt x="1281557" y="5156200"/>
                </a:lnTo>
                <a:lnTo>
                  <a:pt x="1252080" y="5118100"/>
                </a:lnTo>
                <a:lnTo>
                  <a:pt x="1223200" y="5080000"/>
                </a:lnTo>
                <a:lnTo>
                  <a:pt x="1194955" y="5054600"/>
                </a:lnTo>
                <a:lnTo>
                  <a:pt x="1167320" y="5016500"/>
                </a:lnTo>
                <a:lnTo>
                  <a:pt x="1140307" y="4978400"/>
                </a:lnTo>
                <a:lnTo>
                  <a:pt x="1113942" y="4940300"/>
                </a:lnTo>
                <a:lnTo>
                  <a:pt x="1088199" y="4902200"/>
                </a:lnTo>
                <a:lnTo>
                  <a:pt x="1063104" y="4864100"/>
                </a:lnTo>
                <a:lnTo>
                  <a:pt x="1038644" y="4826000"/>
                </a:lnTo>
                <a:lnTo>
                  <a:pt x="1014844" y="4787900"/>
                </a:lnTo>
                <a:lnTo>
                  <a:pt x="991704" y="4749800"/>
                </a:lnTo>
                <a:lnTo>
                  <a:pt x="969213" y="4711700"/>
                </a:lnTo>
                <a:lnTo>
                  <a:pt x="947394" y="4673600"/>
                </a:lnTo>
                <a:lnTo>
                  <a:pt x="926249" y="4635500"/>
                </a:lnTo>
                <a:lnTo>
                  <a:pt x="905776" y="4597400"/>
                </a:lnTo>
                <a:lnTo>
                  <a:pt x="885977" y="4546600"/>
                </a:lnTo>
                <a:lnTo>
                  <a:pt x="866876" y="4508500"/>
                </a:lnTo>
                <a:lnTo>
                  <a:pt x="848448" y="4470400"/>
                </a:lnTo>
                <a:lnTo>
                  <a:pt x="830719" y="4432300"/>
                </a:lnTo>
                <a:lnTo>
                  <a:pt x="813701" y="4381500"/>
                </a:lnTo>
                <a:lnTo>
                  <a:pt x="797382" y="4343400"/>
                </a:lnTo>
                <a:lnTo>
                  <a:pt x="781761" y="4305300"/>
                </a:lnTo>
                <a:lnTo>
                  <a:pt x="766864" y="4254500"/>
                </a:lnTo>
                <a:lnTo>
                  <a:pt x="752690" y="4216400"/>
                </a:lnTo>
                <a:lnTo>
                  <a:pt x="739228" y="4178300"/>
                </a:lnTo>
                <a:lnTo>
                  <a:pt x="726503" y="4127500"/>
                </a:lnTo>
                <a:lnTo>
                  <a:pt x="714514" y="4089400"/>
                </a:lnTo>
                <a:lnTo>
                  <a:pt x="703262" y="4038600"/>
                </a:lnTo>
                <a:lnTo>
                  <a:pt x="692746" y="4000500"/>
                </a:lnTo>
                <a:lnTo>
                  <a:pt x="682993" y="3949700"/>
                </a:lnTo>
                <a:lnTo>
                  <a:pt x="673976" y="3911600"/>
                </a:lnTo>
                <a:lnTo>
                  <a:pt x="665721" y="3860800"/>
                </a:lnTo>
                <a:lnTo>
                  <a:pt x="658241" y="3822700"/>
                </a:lnTo>
                <a:lnTo>
                  <a:pt x="651510" y="3771900"/>
                </a:lnTo>
                <a:lnTo>
                  <a:pt x="645566" y="3721100"/>
                </a:lnTo>
                <a:lnTo>
                  <a:pt x="640397" y="3683000"/>
                </a:lnTo>
                <a:lnTo>
                  <a:pt x="636003" y="3632200"/>
                </a:lnTo>
                <a:lnTo>
                  <a:pt x="632396" y="3581400"/>
                </a:lnTo>
                <a:lnTo>
                  <a:pt x="629589" y="3543300"/>
                </a:lnTo>
                <a:lnTo>
                  <a:pt x="627583" y="3492500"/>
                </a:lnTo>
                <a:lnTo>
                  <a:pt x="626364" y="3441700"/>
                </a:lnTo>
                <a:lnTo>
                  <a:pt x="625957" y="3403600"/>
                </a:lnTo>
                <a:lnTo>
                  <a:pt x="625665" y="3352800"/>
                </a:lnTo>
                <a:lnTo>
                  <a:pt x="626173" y="3302000"/>
                </a:lnTo>
                <a:lnTo>
                  <a:pt x="627481" y="3251200"/>
                </a:lnTo>
                <a:lnTo>
                  <a:pt x="629589" y="3213100"/>
                </a:lnTo>
                <a:lnTo>
                  <a:pt x="632485" y="3162300"/>
                </a:lnTo>
                <a:lnTo>
                  <a:pt x="636168" y="3111500"/>
                </a:lnTo>
                <a:lnTo>
                  <a:pt x="640638" y="3073400"/>
                </a:lnTo>
                <a:lnTo>
                  <a:pt x="645883" y="3022600"/>
                </a:lnTo>
                <a:lnTo>
                  <a:pt x="651903" y="2984500"/>
                </a:lnTo>
                <a:lnTo>
                  <a:pt x="658685" y="2933700"/>
                </a:lnTo>
                <a:lnTo>
                  <a:pt x="666229" y="2882900"/>
                </a:lnTo>
                <a:lnTo>
                  <a:pt x="674535" y="2844800"/>
                </a:lnTo>
                <a:lnTo>
                  <a:pt x="683602" y="2794000"/>
                </a:lnTo>
                <a:lnTo>
                  <a:pt x="693407" y="2755900"/>
                </a:lnTo>
                <a:lnTo>
                  <a:pt x="703961" y="2705100"/>
                </a:lnTo>
                <a:lnTo>
                  <a:pt x="715251" y="2667000"/>
                </a:lnTo>
                <a:lnTo>
                  <a:pt x="727265" y="2616200"/>
                </a:lnTo>
                <a:lnTo>
                  <a:pt x="740016" y="2578100"/>
                </a:lnTo>
                <a:lnTo>
                  <a:pt x="753491" y="2540000"/>
                </a:lnTo>
                <a:lnTo>
                  <a:pt x="767689" y="2489200"/>
                </a:lnTo>
                <a:lnTo>
                  <a:pt x="782599" y="2451100"/>
                </a:lnTo>
                <a:lnTo>
                  <a:pt x="798220" y="2400300"/>
                </a:lnTo>
                <a:lnTo>
                  <a:pt x="814539" y="2362200"/>
                </a:lnTo>
                <a:lnTo>
                  <a:pt x="831557" y="2324100"/>
                </a:lnTo>
                <a:lnTo>
                  <a:pt x="849274" y="2286000"/>
                </a:lnTo>
                <a:lnTo>
                  <a:pt x="867676" y="2235200"/>
                </a:lnTo>
                <a:lnTo>
                  <a:pt x="886764" y="2197100"/>
                </a:lnTo>
                <a:lnTo>
                  <a:pt x="906538" y="2159000"/>
                </a:lnTo>
                <a:lnTo>
                  <a:pt x="926985" y="2120900"/>
                </a:lnTo>
                <a:lnTo>
                  <a:pt x="948105" y="2082800"/>
                </a:lnTo>
                <a:lnTo>
                  <a:pt x="969886" y="2044700"/>
                </a:lnTo>
                <a:lnTo>
                  <a:pt x="992327" y="1993900"/>
                </a:lnTo>
                <a:lnTo>
                  <a:pt x="1015415" y="1955800"/>
                </a:lnTo>
                <a:lnTo>
                  <a:pt x="1039164" y="1917700"/>
                </a:lnTo>
                <a:lnTo>
                  <a:pt x="1063561" y="1879600"/>
                </a:lnTo>
                <a:lnTo>
                  <a:pt x="1088593" y="1841500"/>
                </a:lnTo>
                <a:lnTo>
                  <a:pt x="1114272" y="1816100"/>
                </a:lnTo>
                <a:lnTo>
                  <a:pt x="1140574" y="1778000"/>
                </a:lnTo>
                <a:lnTo>
                  <a:pt x="1167498" y="1739900"/>
                </a:lnTo>
                <a:lnTo>
                  <a:pt x="1195044" y="1701800"/>
                </a:lnTo>
                <a:lnTo>
                  <a:pt x="1223213" y="1663700"/>
                </a:lnTo>
                <a:lnTo>
                  <a:pt x="1251991" y="1625600"/>
                </a:lnTo>
                <a:lnTo>
                  <a:pt x="1281379" y="1600200"/>
                </a:lnTo>
                <a:lnTo>
                  <a:pt x="1311363" y="1562100"/>
                </a:lnTo>
                <a:lnTo>
                  <a:pt x="1341958" y="1524000"/>
                </a:lnTo>
                <a:lnTo>
                  <a:pt x="1373136" y="1498600"/>
                </a:lnTo>
                <a:lnTo>
                  <a:pt x="1404899" y="1460500"/>
                </a:lnTo>
                <a:lnTo>
                  <a:pt x="1437246" y="1435100"/>
                </a:lnTo>
                <a:lnTo>
                  <a:pt x="1470164" y="1397000"/>
                </a:lnTo>
                <a:lnTo>
                  <a:pt x="1503667" y="1371600"/>
                </a:lnTo>
                <a:lnTo>
                  <a:pt x="1537728" y="1333500"/>
                </a:lnTo>
                <a:lnTo>
                  <a:pt x="1572361" y="1308100"/>
                </a:lnTo>
                <a:lnTo>
                  <a:pt x="1607540" y="1282700"/>
                </a:lnTo>
                <a:lnTo>
                  <a:pt x="1643291" y="1244600"/>
                </a:lnTo>
                <a:lnTo>
                  <a:pt x="1679575" y="1219200"/>
                </a:lnTo>
                <a:lnTo>
                  <a:pt x="1753781" y="1168400"/>
                </a:lnTo>
                <a:lnTo>
                  <a:pt x="1791677" y="1130300"/>
                </a:lnTo>
                <a:lnTo>
                  <a:pt x="1830120" y="1104900"/>
                </a:lnTo>
                <a:lnTo>
                  <a:pt x="1908556" y="1054100"/>
                </a:lnTo>
                <a:lnTo>
                  <a:pt x="1989048" y="1003300"/>
                </a:lnTo>
                <a:lnTo>
                  <a:pt x="2030044" y="990600"/>
                </a:lnTo>
                <a:lnTo>
                  <a:pt x="2071560" y="965200"/>
                </a:lnTo>
                <a:lnTo>
                  <a:pt x="2156041" y="914400"/>
                </a:lnTo>
                <a:lnTo>
                  <a:pt x="2199017" y="901700"/>
                </a:lnTo>
                <a:lnTo>
                  <a:pt x="2286406" y="850900"/>
                </a:lnTo>
                <a:lnTo>
                  <a:pt x="2330805" y="838200"/>
                </a:lnTo>
                <a:lnTo>
                  <a:pt x="2375674" y="812800"/>
                </a:lnTo>
                <a:lnTo>
                  <a:pt x="2421001" y="800100"/>
                </a:lnTo>
                <a:lnTo>
                  <a:pt x="2466784" y="774700"/>
                </a:lnTo>
                <a:lnTo>
                  <a:pt x="2606827" y="736600"/>
                </a:lnTo>
                <a:lnTo>
                  <a:pt x="2654389" y="711200"/>
                </a:lnTo>
                <a:lnTo>
                  <a:pt x="2898559" y="647700"/>
                </a:lnTo>
                <a:lnTo>
                  <a:pt x="2948635" y="647700"/>
                </a:lnTo>
                <a:lnTo>
                  <a:pt x="2999117" y="635000"/>
                </a:lnTo>
                <a:lnTo>
                  <a:pt x="3062351" y="622300"/>
                </a:lnTo>
                <a:lnTo>
                  <a:pt x="3121063" y="609600"/>
                </a:lnTo>
                <a:lnTo>
                  <a:pt x="3175343" y="596900"/>
                </a:lnTo>
                <a:lnTo>
                  <a:pt x="3225279" y="571500"/>
                </a:lnTo>
                <a:lnTo>
                  <a:pt x="3270961" y="558800"/>
                </a:lnTo>
                <a:lnTo>
                  <a:pt x="3312490" y="533400"/>
                </a:lnTo>
                <a:lnTo>
                  <a:pt x="3349955" y="508000"/>
                </a:lnTo>
                <a:lnTo>
                  <a:pt x="3383432" y="482600"/>
                </a:lnTo>
                <a:lnTo>
                  <a:pt x="3413023" y="457200"/>
                </a:lnTo>
                <a:lnTo>
                  <a:pt x="3460889" y="393700"/>
                </a:lnTo>
                <a:lnTo>
                  <a:pt x="3479355" y="355600"/>
                </a:lnTo>
                <a:lnTo>
                  <a:pt x="3494303" y="330200"/>
                </a:lnTo>
                <a:lnTo>
                  <a:pt x="3505797" y="292100"/>
                </a:lnTo>
                <a:lnTo>
                  <a:pt x="3513950" y="254000"/>
                </a:lnTo>
                <a:lnTo>
                  <a:pt x="3518852" y="203200"/>
                </a:lnTo>
                <a:lnTo>
                  <a:pt x="3520579" y="165100"/>
                </a:lnTo>
                <a:lnTo>
                  <a:pt x="3519246" y="114300"/>
                </a:lnTo>
                <a:lnTo>
                  <a:pt x="3514915" y="76200"/>
                </a:lnTo>
                <a:lnTo>
                  <a:pt x="3507702" y="25400"/>
                </a:lnTo>
                <a:lnTo>
                  <a:pt x="3502190" y="0"/>
                </a:lnTo>
                <a:lnTo>
                  <a:pt x="1859254" y="0"/>
                </a:lnTo>
                <a:lnTo>
                  <a:pt x="1822043" y="12700"/>
                </a:lnTo>
                <a:lnTo>
                  <a:pt x="1779003" y="25400"/>
                </a:lnTo>
                <a:lnTo>
                  <a:pt x="1651939" y="101600"/>
                </a:lnTo>
                <a:lnTo>
                  <a:pt x="1610283" y="114300"/>
                </a:lnTo>
                <a:lnTo>
                  <a:pt x="1487462" y="190500"/>
                </a:lnTo>
                <a:lnTo>
                  <a:pt x="1367904" y="266700"/>
                </a:lnTo>
                <a:lnTo>
                  <a:pt x="1251686" y="342900"/>
                </a:lnTo>
                <a:lnTo>
                  <a:pt x="1176108" y="393700"/>
                </a:lnTo>
                <a:lnTo>
                  <a:pt x="1102093" y="444500"/>
                </a:lnTo>
                <a:lnTo>
                  <a:pt x="1065657" y="482600"/>
                </a:lnTo>
                <a:lnTo>
                  <a:pt x="994003" y="533400"/>
                </a:lnTo>
                <a:lnTo>
                  <a:pt x="958773" y="558800"/>
                </a:lnTo>
                <a:lnTo>
                  <a:pt x="923950" y="596900"/>
                </a:lnTo>
                <a:lnTo>
                  <a:pt x="889533" y="622300"/>
                </a:lnTo>
                <a:lnTo>
                  <a:pt x="855522" y="660400"/>
                </a:lnTo>
                <a:lnTo>
                  <a:pt x="821931" y="685800"/>
                </a:lnTo>
                <a:lnTo>
                  <a:pt x="788758" y="723900"/>
                </a:lnTo>
                <a:lnTo>
                  <a:pt x="756005" y="749300"/>
                </a:lnTo>
                <a:lnTo>
                  <a:pt x="723671" y="787400"/>
                </a:lnTo>
                <a:lnTo>
                  <a:pt x="691756" y="812800"/>
                </a:lnTo>
                <a:lnTo>
                  <a:pt x="660285" y="850900"/>
                </a:lnTo>
                <a:lnTo>
                  <a:pt x="629234" y="889000"/>
                </a:lnTo>
                <a:lnTo>
                  <a:pt x="598627" y="914400"/>
                </a:lnTo>
                <a:lnTo>
                  <a:pt x="568452" y="952500"/>
                </a:lnTo>
                <a:lnTo>
                  <a:pt x="538708" y="990600"/>
                </a:lnTo>
                <a:lnTo>
                  <a:pt x="509422" y="1016000"/>
                </a:lnTo>
                <a:lnTo>
                  <a:pt x="480580" y="1054100"/>
                </a:lnTo>
                <a:lnTo>
                  <a:pt x="452183" y="1092200"/>
                </a:lnTo>
                <a:lnTo>
                  <a:pt x="424243" y="1130300"/>
                </a:lnTo>
                <a:lnTo>
                  <a:pt x="396760" y="1168400"/>
                </a:lnTo>
                <a:lnTo>
                  <a:pt x="369722" y="1206500"/>
                </a:lnTo>
                <a:lnTo>
                  <a:pt x="343154" y="1231900"/>
                </a:lnTo>
                <a:lnTo>
                  <a:pt x="317055" y="1270000"/>
                </a:lnTo>
                <a:lnTo>
                  <a:pt x="291426" y="1308100"/>
                </a:lnTo>
                <a:lnTo>
                  <a:pt x="266255" y="1346200"/>
                </a:lnTo>
                <a:lnTo>
                  <a:pt x="241566" y="1384300"/>
                </a:lnTo>
                <a:lnTo>
                  <a:pt x="217347" y="1422400"/>
                </a:lnTo>
                <a:lnTo>
                  <a:pt x="193611" y="1473200"/>
                </a:lnTo>
                <a:lnTo>
                  <a:pt x="170357" y="1511300"/>
                </a:lnTo>
                <a:lnTo>
                  <a:pt x="147599" y="1549400"/>
                </a:lnTo>
                <a:lnTo>
                  <a:pt x="125310" y="1587500"/>
                </a:lnTo>
                <a:lnTo>
                  <a:pt x="103530" y="1625600"/>
                </a:lnTo>
                <a:lnTo>
                  <a:pt x="82232" y="1663700"/>
                </a:lnTo>
                <a:lnTo>
                  <a:pt x="61429" y="1701800"/>
                </a:lnTo>
                <a:lnTo>
                  <a:pt x="41135" y="1752600"/>
                </a:lnTo>
                <a:lnTo>
                  <a:pt x="21348" y="1790700"/>
                </a:lnTo>
                <a:lnTo>
                  <a:pt x="2057" y="1828800"/>
                </a:lnTo>
                <a:lnTo>
                  <a:pt x="0" y="1841500"/>
                </a:lnTo>
                <a:lnTo>
                  <a:pt x="0" y="4927600"/>
                </a:lnTo>
                <a:lnTo>
                  <a:pt x="14782" y="4953000"/>
                </a:lnTo>
                <a:lnTo>
                  <a:pt x="34620" y="5003800"/>
                </a:lnTo>
                <a:lnTo>
                  <a:pt x="54952" y="5041900"/>
                </a:lnTo>
                <a:lnTo>
                  <a:pt x="75793" y="5080000"/>
                </a:lnTo>
                <a:lnTo>
                  <a:pt x="97116" y="5118100"/>
                </a:lnTo>
                <a:lnTo>
                  <a:pt x="118935" y="5168900"/>
                </a:lnTo>
                <a:lnTo>
                  <a:pt x="141249" y="5207000"/>
                </a:lnTo>
                <a:lnTo>
                  <a:pt x="164033" y="5245100"/>
                </a:lnTo>
                <a:lnTo>
                  <a:pt x="187299" y="5283200"/>
                </a:lnTo>
                <a:lnTo>
                  <a:pt x="211048" y="5321300"/>
                </a:lnTo>
                <a:lnTo>
                  <a:pt x="235267" y="5359400"/>
                </a:lnTo>
                <a:lnTo>
                  <a:pt x="259943" y="5397500"/>
                </a:lnTo>
                <a:lnTo>
                  <a:pt x="285089" y="5435600"/>
                </a:lnTo>
                <a:lnTo>
                  <a:pt x="310692" y="5473700"/>
                </a:lnTo>
                <a:lnTo>
                  <a:pt x="336753" y="5511800"/>
                </a:lnTo>
                <a:lnTo>
                  <a:pt x="363258" y="5549900"/>
                </a:lnTo>
                <a:lnTo>
                  <a:pt x="390207" y="5588000"/>
                </a:lnTo>
                <a:lnTo>
                  <a:pt x="417614" y="5626100"/>
                </a:lnTo>
                <a:lnTo>
                  <a:pt x="445439" y="5664200"/>
                </a:lnTo>
                <a:lnTo>
                  <a:pt x="473710" y="5702300"/>
                </a:lnTo>
                <a:lnTo>
                  <a:pt x="502412" y="5740400"/>
                </a:lnTo>
                <a:lnTo>
                  <a:pt x="531545" y="5778500"/>
                </a:lnTo>
                <a:lnTo>
                  <a:pt x="561098" y="5803900"/>
                </a:lnTo>
                <a:lnTo>
                  <a:pt x="591058" y="5842000"/>
                </a:lnTo>
                <a:lnTo>
                  <a:pt x="621449" y="5880100"/>
                </a:lnTo>
                <a:lnTo>
                  <a:pt x="652233" y="5918200"/>
                </a:lnTo>
                <a:lnTo>
                  <a:pt x="683437" y="5943600"/>
                </a:lnTo>
                <a:lnTo>
                  <a:pt x="715035" y="5981700"/>
                </a:lnTo>
                <a:lnTo>
                  <a:pt x="747039" y="6019800"/>
                </a:lnTo>
                <a:lnTo>
                  <a:pt x="779437" y="6045200"/>
                </a:lnTo>
                <a:lnTo>
                  <a:pt x="812215" y="6083300"/>
                </a:lnTo>
                <a:lnTo>
                  <a:pt x="845388" y="6108700"/>
                </a:lnTo>
                <a:lnTo>
                  <a:pt x="878941" y="6146800"/>
                </a:lnTo>
                <a:lnTo>
                  <a:pt x="947166" y="6197600"/>
                </a:lnTo>
                <a:lnTo>
                  <a:pt x="981837" y="6235700"/>
                </a:lnTo>
                <a:lnTo>
                  <a:pt x="1052283" y="6286500"/>
                </a:lnTo>
                <a:lnTo>
                  <a:pt x="1088047" y="6324600"/>
                </a:lnTo>
                <a:lnTo>
                  <a:pt x="1197432" y="6400800"/>
                </a:lnTo>
                <a:lnTo>
                  <a:pt x="1234579" y="6426200"/>
                </a:lnTo>
                <a:lnTo>
                  <a:pt x="1272057" y="6464300"/>
                </a:lnTo>
                <a:lnTo>
                  <a:pt x="1386509" y="6540500"/>
                </a:lnTo>
                <a:lnTo>
                  <a:pt x="1425308" y="6565900"/>
                </a:lnTo>
                <a:lnTo>
                  <a:pt x="1464424" y="6578600"/>
                </a:lnTo>
                <a:lnTo>
                  <a:pt x="1623974" y="6680200"/>
                </a:lnTo>
                <a:lnTo>
                  <a:pt x="1664614" y="6692900"/>
                </a:lnTo>
                <a:lnTo>
                  <a:pt x="1746770" y="6743700"/>
                </a:lnTo>
                <a:lnTo>
                  <a:pt x="1788287" y="6756400"/>
                </a:lnTo>
                <a:lnTo>
                  <a:pt x="1830070" y="6781800"/>
                </a:lnTo>
                <a:lnTo>
                  <a:pt x="1872132" y="6794500"/>
                </a:lnTo>
                <a:lnTo>
                  <a:pt x="1914474" y="6819900"/>
                </a:lnTo>
                <a:lnTo>
                  <a:pt x="1957082" y="6832600"/>
                </a:lnTo>
                <a:lnTo>
                  <a:pt x="1994433" y="6845300"/>
                </a:lnTo>
                <a:lnTo>
                  <a:pt x="3506736" y="6845300"/>
                </a:lnTo>
                <a:lnTo>
                  <a:pt x="3517620" y="6781800"/>
                </a:lnTo>
                <a:lnTo>
                  <a:pt x="3522675" y="6731000"/>
                </a:lnTo>
                <a:lnTo>
                  <a:pt x="3525774" y="6680200"/>
                </a:lnTo>
                <a:lnTo>
                  <a:pt x="3526752" y="6642100"/>
                </a:lnTo>
                <a:close/>
              </a:path>
              <a:path w="7005320" h="6858000">
                <a:moveTo>
                  <a:pt x="6982930" y="0"/>
                </a:moveTo>
                <a:lnTo>
                  <a:pt x="5907722" y="0"/>
                </a:lnTo>
                <a:lnTo>
                  <a:pt x="5949188" y="27444"/>
                </a:lnTo>
                <a:lnTo>
                  <a:pt x="5990221" y="55206"/>
                </a:lnTo>
                <a:lnTo>
                  <a:pt x="6031090" y="83477"/>
                </a:lnTo>
                <a:lnTo>
                  <a:pt x="6071768" y="112229"/>
                </a:lnTo>
                <a:lnTo>
                  <a:pt x="6117298" y="142875"/>
                </a:lnTo>
                <a:lnTo>
                  <a:pt x="6162980" y="170357"/>
                </a:lnTo>
                <a:lnTo>
                  <a:pt x="6208712" y="194729"/>
                </a:lnTo>
                <a:lnTo>
                  <a:pt x="6254343" y="216014"/>
                </a:lnTo>
                <a:lnTo>
                  <a:pt x="6299784" y="234264"/>
                </a:lnTo>
                <a:lnTo>
                  <a:pt x="6344894" y="249504"/>
                </a:lnTo>
                <a:lnTo>
                  <a:pt x="6389548" y="261772"/>
                </a:lnTo>
                <a:lnTo>
                  <a:pt x="6433629" y="271119"/>
                </a:lnTo>
                <a:lnTo>
                  <a:pt x="6477013" y="277583"/>
                </a:lnTo>
                <a:lnTo>
                  <a:pt x="6519570" y="281190"/>
                </a:lnTo>
                <a:lnTo>
                  <a:pt x="6561188" y="281978"/>
                </a:lnTo>
                <a:lnTo>
                  <a:pt x="6601752" y="279996"/>
                </a:lnTo>
                <a:lnTo>
                  <a:pt x="6641122" y="275285"/>
                </a:lnTo>
                <a:lnTo>
                  <a:pt x="6679171" y="267868"/>
                </a:lnTo>
                <a:lnTo>
                  <a:pt x="6750875" y="245110"/>
                </a:lnTo>
                <a:lnTo>
                  <a:pt x="6815849" y="212013"/>
                </a:lnTo>
                <a:lnTo>
                  <a:pt x="6873138" y="168897"/>
                </a:lnTo>
                <a:lnTo>
                  <a:pt x="6921754" y="116065"/>
                </a:lnTo>
                <a:lnTo>
                  <a:pt x="6960705" y="53822"/>
                </a:lnTo>
                <a:lnTo>
                  <a:pt x="6976250" y="19265"/>
                </a:lnTo>
                <a:lnTo>
                  <a:pt x="6982930" y="0"/>
                </a:lnTo>
                <a:close/>
              </a:path>
              <a:path w="7005320" h="6858000">
                <a:moveTo>
                  <a:pt x="7004926" y="6858000"/>
                </a:moveTo>
                <a:lnTo>
                  <a:pt x="6974751" y="6790855"/>
                </a:lnTo>
                <a:lnTo>
                  <a:pt x="6945795" y="6743878"/>
                </a:lnTo>
                <a:lnTo>
                  <a:pt x="6909638" y="6694843"/>
                </a:lnTo>
                <a:lnTo>
                  <a:pt x="6872579" y="6652438"/>
                </a:lnTo>
                <a:lnTo>
                  <a:pt x="6835521" y="6614236"/>
                </a:lnTo>
                <a:lnTo>
                  <a:pt x="6798437" y="6580200"/>
                </a:lnTo>
                <a:lnTo>
                  <a:pt x="6761302" y="6550292"/>
                </a:lnTo>
                <a:lnTo>
                  <a:pt x="6724129" y="6524472"/>
                </a:lnTo>
                <a:lnTo>
                  <a:pt x="6686880" y="6502705"/>
                </a:lnTo>
                <a:lnTo>
                  <a:pt x="6649555" y="6484937"/>
                </a:lnTo>
                <a:lnTo>
                  <a:pt x="6612141" y="6471158"/>
                </a:lnTo>
                <a:lnTo>
                  <a:pt x="6574625" y="6461303"/>
                </a:lnTo>
                <a:lnTo>
                  <a:pt x="6499238" y="6453276"/>
                </a:lnTo>
                <a:lnTo>
                  <a:pt x="6461328" y="6455003"/>
                </a:lnTo>
                <a:lnTo>
                  <a:pt x="6423279" y="6460528"/>
                </a:lnTo>
                <a:lnTo>
                  <a:pt x="6385052" y="6469799"/>
                </a:lnTo>
                <a:lnTo>
                  <a:pt x="6346634" y="6482766"/>
                </a:lnTo>
                <a:lnTo>
                  <a:pt x="6308039" y="6499415"/>
                </a:lnTo>
                <a:lnTo>
                  <a:pt x="6269228" y="6519697"/>
                </a:lnTo>
                <a:lnTo>
                  <a:pt x="6230201" y="6543586"/>
                </a:lnTo>
                <a:lnTo>
                  <a:pt x="6190945" y="6571018"/>
                </a:lnTo>
                <a:lnTo>
                  <a:pt x="6151435" y="6601981"/>
                </a:lnTo>
                <a:lnTo>
                  <a:pt x="6073686" y="6669291"/>
                </a:lnTo>
                <a:lnTo>
                  <a:pt x="6032830" y="6698424"/>
                </a:lnTo>
                <a:lnTo>
                  <a:pt x="5991022" y="6724751"/>
                </a:lnTo>
                <a:lnTo>
                  <a:pt x="5950166" y="6749212"/>
                </a:lnTo>
                <a:lnTo>
                  <a:pt x="5912180" y="6772745"/>
                </a:lnTo>
                <a:lnTo>
                  <a:pt x="5871718" y="6800113"/>
                </a:lnTo>
                <a:lnTo>
                  <a:pt x="5831040" y="6826974"/>
                </a:lnTo>
                <a:lnTo>
                  <a:pt x="5790171" y="6853314"/>
                </a:lnTo>
                <a:lnTo>
                  <a:pt x="5782729" y="6858000"/>
                </a:lnTo>
                <a:lnTo>
                  <a:pt x="7004926" y="6858000"/>
                </a:lnTo>
                <a:close/>
              </a:path>
            </a:pathLst>
          </a:custGeom>
          <a:solidFill>
            <a:srgbClr val="FFFFFF">
              <a:alpha val="1568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15850" y="391862"/>
            <a:ext cx="1745250" cy="6733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6635" y="1517896"/>
            <a:ext cx="2220862" cy="14957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3608" y="2338088"/>
            <a:ext cx="3503835" cy="19615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522" y="2611485"/>
            <a:ext cx="3265065" cy="1968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88839" y="2890538"/>
            <a:ext cx="3408638" cy="19630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69845" y="2912416"/>
            <a:ext cx="181198" cy="13573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94522" y="3174205"/>
            <a:ext cx="617190" cy="188862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095415" y="3727696"/>
            <a:ext cx="1503680" cy="173355"/>
          </a:xfrm>
          <a:custGeom>
            <a:avLst/>
            <a:gdLst/>
            <a:ahLst/>
            <a:cxnLst/>
            <a:rect l="l" t="t" r="r" b="b"/>
            <a:pathLst>
              <a:path w="1503680" h="173354">
                <a:moveTo>
                  <a:pt x="17462" y="147786"/>
                </a:moveTo>
                <a:lnTo>
                  <a:pt x="11807" y="147786"/>
                </a:lnTo>
                <a:lnTo>
                  <a:pt x="9425" y="147637"/>
                </a:lnTo>
                <a:lnTo>
                  <a:pt x="7441" y="147339"/>
                </a:lnTo>
                <a:lnTo>
                  <a:pt x="5556" y="147141"/>
                </a:lnTo>
                <a:lnTo>
                  <a:pt x="0" y="8632"/>
                </a:lnTo>
                <a:lnTo>
                  <a:pt x="843" y="6250"/>
                </a:lnTo>
                <a:lnTo>
                  <a:pt x="4216" y="3274"/>
                </a:lnTo>
                <a:lnTo>
                  <a:pt x="6250" y="2530"/>
                </a:lnTo>
                <a:lnTo>
                  <a:pt x="49907" y="2530"/>
                </a:lnTo>
                <a:lnTo>
                  <a:pt x="52982" y="2629"/>
                </a:lnTo>
                <a:lnTo>
                  <a:pt x="55364" y="2827"/>
                </a:lnTo>
                <a:lnTo>
                  <a:pt x="57844" y="2926"/>
                </a:lnTo>
                <a:lnTo>
                  <a:pt x="89594" y="15478"/>
                </a:lnTo>
                <a:lnTo>
                  <a:pt x="92868" y="18752"/>
                </a:lnTo>
                <a:lnTo>
                  <a:pt x="95349" y="22621"/>
                </a:lnTo>
                <a:lnTo>
                  <a:pt x="96248" y="25003"/>
                </a:lnTo>
                <a:lnTo>
                  <a:pt x="29319" y="25003"/>
                </a:lnTo>
                <a:lnTo>
                  <a:pt x="29319" y="65930"/>
                </a:lnTo>
                <a:lnTo>
                  <a:pt x="92645" y="65930"/>
                </a:lnTo>
                <a:lnTo>
                  <a:pt x="90041" y="69304"/>
                </a:lnTo>
                <a:lnTo>
                  <a:pt x="87064" y="71983"/>
                </a:lnTo>
                <a:lnTo>
                  <a:pt x="83492" y="74265"/>
                </a:lnTo>
                <a:lnTo>
                  <a:pt x="80019" y="76547"/>
                </a:lnTo>
                <a:lnTo>
                  <a:pt x="76051" y="78382"/>
                </a:lnTo>
                <a:lnTo>
                  <a:pt x="71586" y="79771"/>
                </a:lnTo>
                <a:lnTo>
                  <a:pt x="73769" y="80863"/>
                </a:lnTo>
                <a:lnTo>
                  <a:pt x="75803" y="82153"/>
                </a:lnTo>
                <a:lnTo>
                  <a:pt x="79573" y="85129"/>
                </a:lnTo>
                <a:lnTo>
                  <a:pt x="81359" y="86965"/>
                </a:lnTo>
                <a:lnTo>
                  <a:pt x="82126" y="87957"/>
                </a:lnTo>
                <a:lnTo>
                  <a:pt x="29319" y="87957"/>
                </a:lnTo>
                <a:lnTo>
                  <a:pt x="29319" y="143718"/>
                </a:lnTo>
                <a:lnTo>
                  <a:pt x="21728" y="147339"/>
                </a:lnTo>
                <a:lnTo>
                  <a:pt x="19843" y="147637"/>
                </a:lnTo>
                <a:lnTo>
                  <a:pt x="17462" y="147786"/>
                </a:lnTo>
                <a:close/>
              </a:path>
              <a:path w="1503680" h="173354">
                <a:moveTo>
                  <a:pt x="92645" y="65930"/>
                </a:moveTo>
                <a:lnTo>
                  <a:pt x="48517" y="65930"/>
                </a:lnTo>
                <a:lnTo>
                  <a:pt x="52139" y="65434"/>
                </a:lnTo>
                <a:lnTo>
                  <a:pt x="55215" y="64442"/>
                </a:lnTo>
                <a:lnTo>
                  <a:pt x="67716" y="53726"/>
                </a:lnTo>
                <a:lnTo>
                  <a:pt x="68808" y="51147"/>
                </a:lnTo>
                <a:lnTo>
                  <a:pt x="69353" y="48319"/>
                </a:lnTo>
                <a:lnTo>
                  <a:pt x="69353" y="40481"/>
                </a:lnTo>
                <a:lnTo>
                  <a:pt x="50303" y="25449"/>
                </a:lnTo>
                <a:lnTo>
                  <a:pt x="48418" y="25151"/>
                </a:lnTo>
                <a:lnTo>
                  <a:pt x="45839" y="25003"/>
                </a:lnTo>
                <a:lnTo>
                  <a:pt x="96248" y="25003"/>
                </a:lnTo>
                <a:lnTo>
                  <a:pt x="97035" y="27086"/>
                </a:lnTo>
                <a:lnTo>
                  <a:pt x="98821" y="31452"/>
                </a:lnTo>
                <a:lnTo>
                  <a:pt x="99706" y="36462"/>
                </a:lnTo>
                <a:lnTo>
                  <a:pt x="99714" y="47029"/>
                </a:lnTo>
                <a:lnTo>
                  <a:pt x="99069" y="51445"/>
                </a:lnTo>
                <a:lnTo>
                  <a:pt x="97780" y="55512"/>
                </a:lnTo>
                <a:lnTo>
                  <a:pt x="96589" y="59481"/>
                </a:lnTo>
                <a:lnTo>
                  <a:pt x="94803" y="63053"/>
                </a:lnTo>
                <a:lnTo>
                  <a:pt x="92645" y="65930"/>
                </a:lnTo>
                <a:close/>
              </a:path>
              <a:path w="1503680" h="173354">
                <a:moveTo>
                  <a:pt x="94555" y="147786"/>
                </a:moveTo>
                <a:lnTo>
                  <a:pt x="87709" y="147786"/>
                </a:lnTo>
                <a:lnTo>
                  <a:pt x="85228" y="147687"/>
                </a:lnTo>
                <a:lnTo>
                  <a:pt x="83343" y="147488"/>
                </a:lnTo>
                <a:lnTo>
                  <a:pt x="81456" y="147389"/>
                </a:lnTo>
                <a:lnTo>
                  <a:pt x="75604" y="142726"/>
                </a:lnTo>
                <a:lnTo>
                  <a:pt x="62656" y="110579"/>
                </a:lnTo>
                <a:lnTo>
                  <a:pt x="61069" y="106908"/>
                </a:lnTo>
                <a:lnTo>
                  <a:pt x="59531" y="103683"/>
                </a:lnTo>
                <a:lnTo>
                  <a:pt x="58042" y="100905"/>
                </a:lnTo>
                <a:lnTo>
                  <a:pt x="56554" y="98028"/>
                </a:lnTo>
                <a:lnTo>
                  <a:pt x="54867" y="95646"/>
                </a:lnTo>
                <a:lnTo>
                  <a:pt x="52982" y="93761"/>
                </a:lnTo>
                <a:lnTo>
                  <a:pt x="51196" y="91876"/>
                </a:lnTo>
                <a:lnTo>
                  <a:pt x="49113" y="90437"/>
                </a:lnTo>
                <a:lnTo>
                  <a:pt x="44350" y="88453"/>
                </a:lnTo>
                <a:lnTo>
                  <a:pt x="41622" y="87957"/>
                </a:lnTo>
                <a:lnTo>
                  <a:pt x="82126" y="87957"/>
                </a:lnTo>
                <a:lnTo>
                  <a:pt x="83046" y="89148"/>
                </a:lnTo>
                <a:lnTo>
                  <a:pt x="84732" y="91231"/>
                </a:lnTo>
                <a:lnTo>
                  <a:pt x="86320" y="93612"/>
                </a:lnTo>
                <a:lnTo>
                  <a:pt x="89296" y="98970"/>
                </a:lnTo>
                <a:lnTo>
                  <a:pt x="90735" y="102046"/>
                </a:lnTo>
                <a:lnTo>
                  <a:pt x="92124" y="105519"/>
                </a:lnTo>
                <a:lnTo>
                  <a:pt x="104328" y="133945"/>
                </a:lnTo>
                <a:lnTo>
                  <a:pt x="105419" y="136822"/>
                </a:lnTo>
                <a:lnTo>
                  <a:pt x="106164" y="138906"/>
                </a:lnTo>
                <a:lnTo>
                  <a:pt x="106957" y="141485"/>
                </a:lnTo>
                <a:lnTo>
                  <a:pt x="107156" y="142477"/>
                </a:lnTo>
                <a:lnTo>
                  <a:pt x="107086" y="144413"/>
                </a:lnTo>
                <a:lnTo>
                  <a:pt x="107007" y="144809"/>
                </a:lnTo>
                <a:lnTo>
                  <a:pt x="106412" y="145901"/>
                </a:lnTo>
                <a:lnTo>
                  <a:pt x="105667" y="146347"/>
                </a:lnTo>
                <a:lnTo>
                  <a:pt x="104477" y="146744"/>
                </a:lnTo>
                <a:lnTo>
                  <a:pt x="103382" y="147141"/>
                </a:lnTo>
                <a:lnTo>
                  <a:pt x="101742" y="147389"/>
                </a:lnTo>
                <a:lnTo>
                  <a:pt x="99566" y="147488"/>
                </a:lnTo>
                <a:lnTo>
                  <a:pt x="97482" y="147687"/>
                </a:lnTo>
                <a:lnTo>
                  <a:pt x="94555" y="147786"/>
                </a:lnTo>
                <a:close/>
              </a:path>
              <a:path w="1503680" h="173354">
                <a:moveTo>
                  <a:pt x="210653" y="147042"/>
                </a:moveTo>
                <a:lnTo>
                  <a:pt x="134949" y="147042"/>
                </a:lnTo>
                <a:lnTo>
                  <a:pt x="132915" y="146347"/>
                </a:lnTo>
                <a:lnTo>
                  <a:pt x="131229" y="144958"/>
                </a:lnTo>
                <a:lnTo>
                  <a:pt x="129542" y="143470"/>
                </a:lnTo>
                <a:lnTo>
                  <a:pt x="128699" y="141088"/>
                </a:lnTo>
                <a:lnTo>
                  <a:pt x="128699" y="8632"/>
                </a:lnTo>
                <a:lnTo>
                  <a:pt x="129542" y="6250"/>
                </a:lnTo>
                <a:lnTo>
                  <a:pt x="132915" y="3274"/>
                </a:lnTo>
                <a:lnTo>
                  <a:pt x="134949" y="2530"/>
                </a:lnTo>
                <a:lnTo>
                  <a:pt x="210207" y="2530"/>
                </a:lnTo>
                <a:lnTo>
                  <a:pt x="210802" y="2728"/>
                </a:lnTo>
                <a:lnTo>
                  <a:pt x="211794" y="3522"/>
                </a:lnTo>
                <a:lnTo>
                  <a:pt x="212241" y="4216"/>
                </a:lnTo>
                <a:lnTo>
                  <a:pt x="212638" y="5208"/>
                </a:lnTo>
                <a:lnTo>
                  <a:pt x="213035" y="6101"/>
                </a:lnTo>
                <a:lnTo>
                  <a:pt x="213283" y="7292"/>
                </a:lnTo>
                <a:lnTo>
                  <a:pt x="213382" y="8780"/>
                </a:lnTo>
                <a:lnTo>
                  <a:pt x="213580" y="10169"/>
                </a:lnTo>
                <a:lnTo>
                  <a:pt x="213580" y="18008"/>
                </a:lnTo>
                <a:lnTo>
                  <a:pt x="213382" y="19496"/>
                </a:lnTo>
                <a:lnTo>
                  <a:pt x="213283" y="20984"/>
                </a:lnTo>
                <a:lnTo>
                  <a:pt x="210207" y="25598"/>
                </a:lnTo>
                <a:lnTo>
                  <a:pt x="157869" y="25598"/>
                </a:lnTo>
                <a:lnTo>
                  <a:pt x="157869" y="60870"/>
                </a:lnTo>
                <a:lnTo>
                  <a:pt x="202220" y="60870"/>
                </a:lnTo>
                <a:lnTo>
                  <a:pt x="202815" y="61069"/>
                </a:lnTo>
                <a:lnTo>
                  <a:pt x="204006" y="61862"/>
                </a:lnTo>
                <a:lnTo>
                  <a:pt x="204452" y="62507"/>
                </a:lnTo>
                <a:lnTo>
                  <a:pt x="204750" y="63400"/>
                </a:lnTo>
                <a:lnTo>
                  <a:pt x="205147" y="64194"/>
                </a:lnTo>
                <a:lnTo>
                  <a:pt x="205444" y="65335"/>
                </a:lnTo>
                <a:lnTo>
                  <a:pt x="205841" y="68312"/>
                </a:lnTo>
                <a:lnTo>
                  <a:pt x="205841" y="76051"/>
                </a:lnTo>
                <a:lnTo>
                  <a:pt x="205444" y="78928"/>
                </a:lnTo>
                <a:lnTo>
                  <a:pt x="205147" y="80069"/>
                </a:lnTo>
                <a:lnTo>
                  <a:pt x="204750" y="80962"/>
                </a:lnTo>
                <a:lnTo>
                  <a:pt x="204452" y="81756"/>
                </a:lnTo>
                <a:lnTo>
                  <a:pt x="204006" y="82351"/>
                </a:lnTo>
                <a:lnTo>
                  <a:pt x="202815" y="83145"/>
                </a:lnTo>
                <a:lnTo>
                  <a:pt x="202220" y="83343"/>
                </a:lnTo>
                <a:lnTo>
                  <a:pt x="157869" y="83343"/>
                </a:lnTo>
                <a:lnTo>
                  <a:pt x="157869" y="123973"/>
                </a:lnTo>
                <a:lnTo>
                  <a:pt x="210653" y="123973"/>
                </a:lnTo>
                <a:lnTo>
                  <a:pt x="211249" y="124221"/>
                </a:lnTo>
                <a:lnTo>
                  <a:pt x="211745" y="124717"/>
                </a:lnTo>
                <a:lnTo>
                  <a:pt x="212340" y="125114"/>
                </a:lnTo>
                <a:lnTo>
                  <a:pt x="212787" y="125759"/>
                </a:lnTo>
                <a:lnTo>
                  <a:pt x="213084" y="126652"/>
                </a:lnTo>
                <a:lnTo>
                  <a:pt x="213481" y="127545"/>
                </a:lnTo>
                <a:lnTo>
                  <a:pt x="213779" y="128736"/>
                </a:lnTo>
                <a:lnTo>
                  <a:pt x="214176" y="131613"/>
                </a:lnTo>
                <a:lnTo>
                  <a:pt x="214176" y="139451"/>
                </a:lnTo>
                <a:lnTo>
                  <a:pt x="213779" y="142428"/>
                </a:lnTo>
                <a:lnTo>
                  <a:pt x="213481" y="143619"/>
                </a:lnTo>
                <a:lnTo>
                  <a:pt x="213084" y="144512"/>
                </a:lnTo>
                <a:lnTo>
                  <a:pt x="212787" y="145405"/>
                </a:lnTo>
                <a:lnTo>
                  <a:pt x="212340" y="146050"/>
                </a:lnTo>
                <a:lnTo>
                  <a:pt x="211745" y="146446"/>
                </a:lnTo>
                <a:lnTo>
                  <a:pt x="211249" y="146843"/>
                </a:lnTo>
                <a:lnTo>
                  <a:pt x="210653" y="147042"/>
                </a:lnTo>
                <a:close/>
              </a:path>
              <a:path w="1503680" h="173354">
                <a:moveTo>
                  <a:pt x="302530" y="149572"/>
                </a:moveTo>
                <a:lnTo>
                  <a:pt x="296577" y="149572"/>
                </a:lnTo>
                <a:lnTo>
                  <a:pt x="288428" y="149302"/>
                </a:lnTo>
                <a:lnTo>
                  <a:pt x="251779" y="137963"/>
                </a:lnTo>
                <a:lnTo>
                  <a:pt x="231799" y="101612"/>
                </a:lnTo>
                <a:lnTo>
                  <a:pt x="229543" y="72925"/>
                </a:lnTo>
                <a:lnTo>
                  <a:pt x="229742" y="66972"/>
                </a:lnTo>
                <a:lnTo>
                  <a:pt x="243045" y="25496"/>
                </a:lnTo>
                <a:lnTo>
                  <a:pt x="275787" y="3013"/>
                </a:lnTo>
                <a:lnTo>
                  <a:pt x="299256" y="0"/>
                </a:lnTo>
                <a:lnTo>
                  <a:pt x="307125" y="279"/>
                </a:lnTo>
                <a:lnTo>
                  <a:pt x="348815" y="17710"/>
                </a:lnTo>
                <a:lnTo>
                  <a:pt x="353922" y="24110"/>
                </a:lnTo>
                <a:lnTo>
                  <a:pt x="290971" y="24110"/>
                </a:lnTo>
                <a:lnTo>
                  <a:pt x="284919" y="25449"/>
                </a:lnTo>
                <a:lnTo>
                  <a:pt x="260858" y="60970"/>
                </a:lnTo>
                <a:lnTo>
                  <a:pt x="260263" y="82004"/>
                </a:lnTo>
                <a:lnTo>
                  <a:pt x="260858" y="89197"/>
                </a:lnTo>
                <a:lnTo>
                  <a:pt x="284224" y="124172"/>
                </a:lnTo>
                <a:lnTo>
                  <a:pt x="290227" y="125313"/>
                </a:lnTo>
                <a:lnTo>
                  <a:pt x="351988" y="125313"/>
                </a:lnTo>
                <a:lnTo>
                  <a:pt x="350105" y="127743"/>
                </a:lnTo>
                <a:lnTo>
                  <a:pt x="365890" y="143767"/>
                </a:lnTo>
                <a:lnTo>
                  <a:pt x="325301" y="143767"/>
                </a:lnTo>
                <a:lnTo>
                  <a:pt x="321828" y="145355"/>
                </a:lnTo>
                <a:lnTo>
                  <a:pt x="317661" y="146694"/>
                </a:lnTo>
                <a:lnTo>
                  <a:pt x="312799" y="147786"/>
                </a:lnTo>
                <a:lnTo>
                  <a:pt x="307937" y="148976"/>
                </a:lnTo>
                <a:lnTo>
                  <a:pt x="302530" y="149572"/>
                </a:lnTo>
                <a:close/>
              </a:path>
              <a:path w="1503680" h="173354">
                <a:moveTo>
                  <a:pt x="351988" y="125313"/>
                </a:moveTo>
                <a:lnTo>
                  <a:pt x="304713" y="125313"/>
                </a:lnTo>
                <a:lnTo>
                  <a:pt x="310715" y="123973"/>
                </a:lnTo>
                <a:lnTo>
                  <a:pt x="315478" y="121294"/>
                </a:lnTo>
                <a:lnTo>
                  <a:pt x="333611" y="93612"/>
                </a:lnTo>
                <a:lnTo>
                  <a:pt x="334776" y="88056"/>
                </a:lnTo>
                <a:lnTo>
                  <a:pt x="335368" y="82004"/>
                </a:lnTo>
                <a:lnTo>
                  <a:pt x="335421" y="66972"/>
                </a:lnTo>
                <a:lnTo>
                  <a:pt x="334826" y="60176"/>
                </a:lnTo>
                <a:lnTo>
                  <a:pt x="332444" y="47773"/>
                </a:lnTo>
                <a:lnTo>
                  <a:pt x="330410" y="42465"/>
                </a:lnTo>
                <a:lnTo>
                  <a:pt x="327533" y="38100"/>
                </a:lnTo>
                <a:lnTo>
                  <a:pt x="324656" y="33635"/>
                </a:lnTo>
                <a:lnTo>
                  <a:pt x="320836" y="30212"/>
                </a:lnTo>
                <a:lnTo>
                  <a:pt x="316073" y="27830"/>
                </a:lnTo>
                <a:lnTo>
                  <a:pt x="311311" y="25350"/>
                </a:lnTo>
                <a:lnTo>
                  <a:pt x="305358" y="24110"/>
                </a:lnTo>
                <a:lnTo>
                  <a:pt x="353922" y="24110"/>
                </a:lnTo>
                <a:lnTo>
                  <a:pt x="365949" y="63865"/>
                </a:lnTo>
                <a:lnTo>
                  <a:pt x="366228" y="72925"/>
                </a:lnTo>
                <a:lnTo>
                  <a:pt x="366228" y="79374"/>
                </a:lnTo>
                <a:lnTo>
                  <a:pt x="365782" y="85476"/>
                </a:lnTo>
                <a:lnTo>
                  <a:pt x="364889" y="91231"/>
                </a:lnTo>
                <a:lnTo>
                  <a:pt x="364095" y="96887"/>
                </a:lnTo>
                <a:lnTo>
                  <a:pt x="362855" y="102145"/>
                </a:lnTo>
                <a:lnTo>
                  <a:pt x="361119" y="107156"/>
                </a:lnTo>
                <a:lnTo>
                  <a:pt x="359581" y="111769"/>
                </a:lnTo>
                <a:lnTo>
                  <a:pt x="357596" y="116185"/>
                </a:lnTo>
                <a:lnTo>
                  <a:pt x="355215" y="120253"/>
                </a:lnTo>
                <a:lnTo>
                  <a:pt x="352834" y="124221"/>
                </a:lnTo>
                <a:lnTo>
                  <a:pt x="351988" y="125313"/>
                </a:lnTo>
                <a:close/>
              </a:path>
              <a:path w="1503680" h="173354">
                <a:moveTo>
                  <a:pt x="375902" y="173235"/>
                </a:moveTo>
                <a:lnTo>
                  <a:pt x="372826" y="173235"/>
                </a:lnTo>
                <a:lnTo>
                  <a:pt x="369602" y="172541"/>
                </a:lnTo>
                <a:lnTo>
                  <a:pt x="365633" y="171152"/>
                </a:lnTo>
                <a:lnTo>
                  <a:pt x="361664" y="169862"/>
                </a:lnTo>
                <a:lnTo>
                  <a:pt x="329337" y="148493"/>
                </a:lnTo>
                <a:lnTo>
                  <a:pt x="325301" y="143767"/>
                </a:lnTo>
                <a:lnTo>
                  <a:pt x="365890" y="143767"/>
                </a:lnTo>
                <a:lnTo>
                  <a:pt x="368163" y="144809"/>
                </a:lnTo>
                <a:lnTo>
                  <a:pt x="370644" y="145801"/>
                </a:lnTo>
                <a:lnTo>
                  <a:pt x="372578" y="146545"/>
                </a:lnTo>
                <a:lnTo>
                  <a:pt x="373967" y="147042"/>
                </a:lnTo>
                <a:lnTo>
                  <a:pt x="375456" y="147538"/>
                </a:lnTo>
                <a:lnTo>
                  <a:pt x="376597" y="148133"/>
                </a:lnTo>
                <a:lnTo>
                  <a:pt x="378283" y="149621"/>
                </a:lnTo>
                <a:lnTo>
                  <a:pt x="378879" y="150961"/>
                </a:lnTo>
                <a:lnTo>
                  <a:pt x="379176" y="152846"/>
                </a:lnTo>
                <a:lnTo>
                  <a:pt x="379573" y="154830"/>
                </a:lnTo>
                <a:lnTo>
                  <a:pt x="379682" y="156269"/>
                </a:lnTo>
                <a:lnTo>
                  <a:pt x="379772" y="163413"/>
                </a:lnTo>
                <a:lnTo>
                  <a:pt x="379623" y="165546"/>
                </a:lnTo>
                <a:lnTo>
                  <a:pt x="379325" y="167133"/>
                </a:lnTo>
                <a:lnTo>
                  <a:pt x="379127" y="168820"/>
                </a:lnTo>
                <a:lnTo>
                  <a:pt x="378780" y="170110"/>
                </a:lnTo>
                <a:lnTo>
                  <a:pt x="378217" y="171152"/>
                </a:lnTo>
                <a:lnTo>
                  <a:pt x="377887" y="171896"/>
                </a:lnTo>
                <a:lnTo>
                  <a:pt x="377440" y="172491"/>
                </a:lnTo>
                <a:lnTo>
                  <a:pt x="376448" y="173087"/>
                </a:lnTo>
                <a:lnTo>
                  <a:pt x="375902" y="173235"/>
                </a:lnTo>
                <a:close/>
              </a:path>
              <a:path w="1503680" h="173354">
                <a:moveTo>
                  <a:pt x="451172" y="149572"/>
                </a:moveTo>
                <a:lnTo>
                  <a:pt x="442044" y="149572"/>
                </a:lnTo>
                <a:lnTo>
                  <a:pt x="433858" y="148431"/>
                </a:lnTo>
                <a:lnTo>
                  <a:pt x="399529" y="125462"/>
                </a:lnTo>
                <a:lnTo>
                  <a:pt x="392980" y="103733"/>
                </a:lnTo>
                <a:lnTo>
                  <a:pt x="392980" y="5853"/>
                </a:lnTo>
                <a:lnTo>
                  <a:pt x="404837" y="1934"/>
                </a:lnTo>
                <a:lnTo>
                  <a:pt x="410591" y="1934"/>
                </a:lnTo>
                <a:lnTo>
                  <a:pt x="412923" y="2034"/>
                </a:lnTo>
                <a:lnTo>
                  <a:pt x="416594" y="2430"/>
                </a:lnTo>
                <a:lnTo>
                  <a:pt x="418083" y="2728"/>
                </a:lnTo>
                <a:lnTo>
                  <a:pt x="419174" y="3125"/>
                </a:lnTo>
                <a:lnTo>
                  <a:pt x="420365" y="3522"/>
                </a:lnTo>
                <a:lnTo>
                  <a:pt x="421158" y="4018"/>
                </a:lnTo>
                <a:lnTo>
                  <a:pt x="421555" y="4613"/>
                </a:lnTo>
                <a:lnTo>
                  <a:pt x="422051" y="5208"/>
                </a:lnTo>
                <a:lnTo>
                  <a:pt x="422299" y="5853"/>
                </a:lnTo>
                <a:lnTo>
                  <a:pt x="422299" y="97581"/>
                </a:lnTo>
                <a:lnTo>
                  <a:pt x="422994" y="102592"/>
                </a:lnTo>
                <a:lnTo>
                  <a:pt x="447799" y="125462"/>
                </a:lnTo>
                <a:lnTo>
                  <a:pt x="503504" y="125462"/>
                </a:lnTo>
                <a:lnTo>
                  <a:pt x="500583" y="129976"/>
                </a:lnTo>
                <a:lnTo>
                  <a:pt x="464790" y="148641"/>
                </a:lnTo>
                <a:lnTo>
                  <a:pt x="458186" y="149339"/>
                </a:lnTo>
                <a:lnTo>
                  <a:pt x="451172" y="149572"/>
                </a:lnTo>
                <a:close/>
              </a:path>
              <a:path w="1503680" h="173354">
                <a:moveTo>
                  <a:pt x="503504" y="125462"/>
                </a:moveTo>
                <a:lnTo>
                  <a:pt x="457026" y="125462"/>
                </a:lnTo>
                <a:lnTo>
                  <a:pt x="461143" y="124767"/>
                </a:lnTo>
                <a:lnTo>
                  <a:pt x="464715" y="123378"/>
                </a:lnTo>
                <a:lnTo>
                  <a:pt x="481979" y="98673"/>
                </a:lnTo>
                <a:lnTo>
                  <a:pt x="481979" y="5853"/>
                </a:lnTo>
                <a:lnTo>
                  <a:pt x="482178" y="5208"/>
                </a:lnTo>
                <a:lnTo>
                  <a:pt x="493786" y="1934"/>
                </a:lnTo>
                <a:lnTo>
                  <a:pt x="499442" y="1934"/>
                </a:lnTo>
                <a:lnTo>
                  <a:pt x="501774" y="2034"/>
                </a:lnTo>
                <a:lnTo>
                  <a:pt x="505345" y="2430"/>
                </a:lnTo>
                <a:lnTo>
                  <a:pt x="506784" y="2728"/>
                </a:lnTo>
                <a:lnTo>
                  <a:pt x="507875" y="3125"/>
                </a:lnTo>
                <a:lnTo>
                  <a:pt x="509066" y="3522"/>
                </a:lnTo>
                <a:lnTo>
                  <a:pt x="509860" y="4018"/>
                </a:lnTo>
                <a:lnTo>
                  <a:pt x="510257" y="4613"/>
                </a:lnTo>
                <a:lnTo>
                  <a:pt x="510753" y="5208"/>
                </a:lnTo>
                <a:lnTo>
                  <a:pt x="511001" y="5853"/>
                </a:lnTo>
                <a:lnTo>
                  <a:pt x="510918" y="102592"/>
                </a:lnTo>
                <a:lnTo>
                  <a:pt x="509661" y="110083"/>
                </a:lnTo>
                <a:lnTo>
                  <a:pt x="506927" y="117276"/>
                </a:lnTo>
                <a:lnTo>
                  <a:pt x="504403" y="124072"/>
                </a:lnTo>
                <a:lnTo>
                  <a:pt x="503504" y="125462"/>
                </a:lnTo>
                <a:close/>
              </a:path>
              <a:path w="1503680" h="173354">
                <a:moveTo>
                  <a:pt x="559978" y="147786"/>
                </a:moveTo>
                <a:lnTo>
                  <a:pt x="554223" y="147786"/>
                </a:lnTo>
                <a:lnTo>
                  <a:pt x="551842" y="147637"/>
                </a:lnTo>
                <a:lnTo>
                  <a:pt x="549957" y="147339"/>
                </a:lnTo>
                <a:lnTo>
                  <a:pt x="548072" y="147141"/>
                </a:lnTo>
                <a:lnTo>
                  <a:pt x="542366" y="143718"/>
                </a:lnTo>
                <a:lnTo>
                  <a:pt x="542366" y="5853"/>
                </a:lnTo>
                <a:lnTo>
                  <a:pt x="554223" y="1934"/>
                </a:lnTo>
                <a:lnTo>
                  <a:pt x="559978" y="1934"/>
                </a:lnTo>
                <a:lnTo>
                  <a:pt x="571834" y="5853"/>
                </a:lnTo>
                <a:lnTo>
                  <a:pt x="571834" y="143718"/>
                </a:lnTo>
                <a:lnTo>
                  <a:pt x="564244" y="147339"/>
                </a:lnTo>
                <a:lnTo>
                  <a:pt x="562359" y="147637"/>
                </a:lnTo>
                <a:lnTo>
                  <a:pt x="559978" y="147786"/>
                </a:lnTo>
                <a:close/>
              </a:path>
              <a:path w="1503680" h="173354">
                <a:moveTo>
                  <a:pt x="620774" y="147786"/>
                </a:moveTo>
                <a:lnTo>
                  <a:pt x="615119" y="147786"/>
                </a:lnTo>
                <a:lnTo>
                  <a:pt x="612737" y="147637"/>
                </a:lnTo>
                <a:lnTo>
                  <a:pt x="610753" y="147339"/>
                </a:lnTo>
                <a:lnTo>
                  <a:pt x="608868" y="147141"/>
                </a:lnTo>
                <a:lnTo>
                  <a:pt x="603311" y="8632"/>
                </a:lnTo>
                <a:lnTo>
                  <a:pt x="604155" y="6250"/>
                </a:lnTo>
                <a:lnTo>
                  <a:pt x="607528" y="3274"/>
                </a:lnTo>
                <a:lnTo>
                  <a:pt x="609562" y="2530"/>
                </a:lnTo>
                <a:lnTo>
                  <a:pt x="653219" y="2530"/>
                </a:lnTo>
                <a:lnTo>
                  <a:pt x="656294" y="2629"/>
                </a:lnTo>
                <a:lnTo>
                  <a:pt x="658676" y="2827"/>
                </a:lnTo>
                <a:lnTo>
                  <a:pt x="661156" y="2926"/>
                </a:lnTo>
                <a:lnTo>
                  <a:pt x="692906" y="15478"/>
                </a:lnTo>
                <a:lnTo>
                  <a:pt x="696180" y="18752"/>
                </a:lnTo>
                <a:lnTo>
                  <a:pt x="698661" y="22621"/>
                </a:lnTo>
                <a:lnTo>
                  <a:pt x="699560" y="25003"/>
                </a:lnTo>
                <a:lnTo>
                  <a:pt x="632631" y="25003"/>
                </a:lnTo>
                <a:lnTo>
                  <a:pt x="632631" y="65930"/>
                </a:lnTo>
                <a:lnTo>
                  <a:pt x="695957" y="65930"/>
                </a:lnTo>
                <a:lnTo>
                  <a:pt x="693353" y="69304"/>
                </a:lnTo>
                <a:lnTo>
                  <a:pt x="690376" y="71983"/>
                </a:lnTo>
                <a:lnTo>
                  <a:pt x="686804" y="74265"/>
                </a:lnTo>
                <a:lnTo>
                  <a:pt x="683331" y="76547"/>
                </a:lnTo>
                <a:lnTo>
                  <a:pt x="679363" y="78382"/>
                </a:lnTo>
                <a:lnTo>
                  <a:pt x="674898" y="79771"/>
                </a:lnTo>
                <a:lnTo>
                  <a:pt x="677081" y="80863"/>
                </a:lnTo>
                <a:lnTo>
                  <a:pt x="679115" y="82153"/>
                </a:lnTo>
                <a:lnTo>
                  <a:pt x="682885" y="85129"/>
                </a:lnTo>
                <a:lnTo>
                  <a:pt x="684671" y="86965"/>
                </a:lnTo>
                <a:lnTo>
                  <a:pt x="685438" y="87957"/>
                </a:lnTo>
                <a:lnTo>
                  <a:pt x="632631" y="87957"/>
                </a:lnTo>
                <a:lnTo>
                  <a:pt x="632631" y="143718"/>
                </a:lnTo>
                <a:lnTo>
                  <a:pt x="625040" y="147339"/>
                </a:lnTo>
                <a:lnTo>
                  <a:pt x="623155" y="147637"/>
                </a:lnTo>
                <a:lnTo>
                  <a:pt x="620774" y="147786"/>
                </a:lnTo>
                <a:close/>
              </a:path>
              <a:path w="1503680" h="173354">
                <a:moveTo>
                  <a:pt x="695957" y="65930"/>
                </a:moveTo>
                <a:lnTo>
                  <a:pt x="651829" y="65930"/>
                </a:lnTo>
                <a:lnTo>
                  <a:pt x="655451" y="65434"/>
                </a:lnTo>
                <a:lnTo>
                  <a:pt x="658527" y="64442"/>
                </a:lnTo>
                <a:lnTo>
                  <a:pt x="671028" y="53726"/>
                </a:lnTo>
                <a:lnTo>
                  <a:pt x="672120" y="51147"/>
                </a:lnTo>
                <a:lnTo>
                  <a:pt x="672665" y="48319"/>
                </a:lnTo>
                <a:lnTo>
                  <a:pt x="672665" y="40481"/>
                </a:lnTo>
                <a:lnTo>
                  <a:pt x="653615" y="25449"/>
                </a:lnTo>
                <a:lnTo>
                  <a:pt x="651730" y="25151"/>
                </a:lnTo>
                <a:lnTo>
                  <a:pt x="649151" y="25003"/>
                </a:lnTo>
                <a:lnTo>
                  <a:pt x="699560" y="25003"/>
                </a:lnTo>
                <a:lnTo>
                  <a:pt x="700347" y="27086"/>
                </a:lnTo>
                <a:lnTo>
                  <a:pt x="702133" y="31452"/>
                </a:lnTo>
                <a:lnTo>
                  <a:pt x="703018" y="36462"/>
                </a:lnTo>
                <a:lnTo>
                  <a:pt x="703026" y="47029"/>
                </a:lnTo>
                <a:lnTo>
                  <a:pt x="702381" y="51445"/>
                </a:lnTo>
                <a:lnTo>
                  <a:pt x="701092" y="55512"/>
                </a:lnTo>
                <a:lnTo>
                  <a:pt x="699901" y="59481"/>
                </a:lnTo>
                <a:lnTo>
                  <a:pt x="698115" y="63053"/>
                </a:lnTo>
                <a:lnTo>
                  <a:pt x="695957" y="65930"/>
                </a:lnTo>
                <a:close/>
              </a:path>
              <a:path w="1503680" h="173354">
                <a:moveTo>
                  <a:pt x="697867" y="147786"/>
                </a:moveTo>
                <a:lnTo>
                  <a:pt x="691021" y="147786"/>
                </a:lnTo>
                <a:lnTo>
                  <a:pt x="688540" y="147687"/>
                </a:lnTo>
                <a:lnTo>
                  <a:pt x="686655" y="147488"/>
                </a:lnTo>
                <a:lnTo>
                  <a:pt x="684768" y="147389"/>
                </a:lnTo>
                <a:lnTo>
                  <a:pt x="678916" y="142726"/>
                </a:lnTo>
                <a:lnTo>
                  <a:pt x="665968" y="110579"/>
                </a:lnTo>
                <a:lnTo>
                  <a:pt x="664381" y="106908"/>
                </a:lnTo>
                <a:lnTo>
                  <a:pt x="662843" y="103683"/>
                </a:lnTo>
                <a:lnTo>
                  <a:pt x="661354" y="100905"/>
                </a:lnTo>
                <a:lnTo>
                  <a:pt x="659866" y="98028"/>
                </a:lnTo>
                <a:lnTo>
                  <a:pt x="658179" y="95646"/>
                </a:lnTo>
                <a:lnTo>
                  <a:pt x="656294" y="93761"/>
                </a:lnTo>
                <a:lnTo>
                  <a:pt x="654508" y="91876"/>
                </a:lnTo>
                <a:lnTo>
                  <a:pt x="652425" y="90437"/>
                </a:lnTo>
                <a:lnTo>
                  <a:pt x="647662" y="88453"/>
                </a:lnTo>
                <a:lnTo>
                  <a:pt x="644934" y="87957"/>
                </a:lnTo>
                <a:lnTo>
                  <a:pt x="685438" y="87957"/>
                </a:lnTo>
                <a:lnTo>
                  <a:pt x="686358" y="89148"/>
                </a:lnTo>
                <a:lnTo>
                  <a:pt x="688044" y="91231"/>
                </a:lnTo>
                <a:lnTo>
                  <a:pt x="689632" y="93612"/>
                </a:lnTo>
                <a:lnTo>
                  <a:pt x="692608" y="98970"/>
                </a:lnTo>
                <a:lnTo>
                  <a:pt x="694047" y="102046"/>
                </a:lnTo>
                <a:lnTo>
                  <a:pt x="695436" y="105519"/>
                </a:lnTo>
                <a:lnTo>
                  <a:pt x="707640" y="133945"/>
                </a:lnTo>
                <a:lnTo>
                  <a:pt x="708731" y="136822"/>
                </a:lnTo>
                <a:lnTo>
                  <a:pt x="709476" y="138906"/>
                </a:lnTo>
                <a:lnTo>
                  <a:pt x="710269" y="141485"/>
                </a:lnTo>
                <a:lnTo>
                  <a:pt x="710468" y="142477"/>
                </a:lnTo>
                <a:lnTo>
                  <a:pt x="710398" y="144413"/>
                </a:lnTo>
                <a:lnTo>
                  <a:pt x="710319" y="144809"/>
                </a:lnTo>
                <a:lnTo>
                  <a:pt x="709724" y="145901"/>
                </a:lnTo>
                <a:lnTo>
                  <a:pt x="708979" y="146347"/>
                </a:lnTo>
                <a:lnTo>
                  <a:pt x="707789" y="146744"/>
                </a:lnTo>
                <a:lnTo>
                  <a:pt x="706694" y="147141"/>
                </a:lnTo>
                <a:lnTo>
                  <a:pt x="705054" y="147389"/>
                </a:lnTo>
                <a:lnTo>
                  <a:pt x="702878" y="147488"/>
                </a:lnTo>
                <a:lnTo>
                  <a:pt x="700794" y="147687"/>
                </a:lnTo>
                <a:lnTo>
                  <a:pt x="697867" y="147786"/>
                </a:lnTo>
                <a:close/>
              </a:path>
              <a:path w="1503680" h="173354">
                <a:moveTo>
                  <a:pt x="813965" y="147042"/>
                </a:moveTo>
                <a:lnTo>
                  <a:pt x="738261" y="147042"/>
                </a:lnTo>
                <a:lnTo>
                  <a:pt x="736227" y="146347"/>
                </a:lnTo>
                <a:lnTo>
                  <a:pt x="734541" y="144958"/>
                </a:lnTo>
                <a:lnTo>
                  <a:pt x="732854" y="143470"/>
                </a:lnTo>
                <a:lnTo>
                  <a:pt x="732011" y="141088"/>
                </a:lnTo>
                <a:lnTo>
                  <a:pt x="732011" y="8632"/>
                </a:lnTo>
                <a:lnTo>
                  <a:pt x="732854" y="6250"/>
                </a:lnTo>
                <a:lnTo>
                  <a:pt x="736227" y="3274"/>
                </a:lnTo>
                <a:lnTo>
                  <a:pt x="738261" y="2530"/>
                </a:lnTo>
                <a:lnTo>
                  <a:pt x="813519" y="2530"/>
                </a:lnTo>
                <a:lnTo>
                  <a:pt x="814114" y="2728"/>
                </a:lnTo>
                <a:lnTo>
                  <a:pt x="815106" y="3522"/>
                </a:lnTo>
                <a:lnTo>
                  <a:pt x="815553" y="4216"/>
                </a:lnTo>
                <a:lnTo>
                  <a:pt x="815950" y="5208"/>
                </a:lnTo>
                <a:lnTo>
                  <a:pt x="816347" y="6101"/>
                </a:lnTo>
                <a:lnTo>
                  <a:pt x="816595" y="7292"/>
                </a:lnTo>
                <a:lnTo>
                  <a:pt x="816694" y="8780"/>
                </a:lnTo>
                <a:lnTo>
                  <a:pt x="816892" y="10169"/>
                </a:lnTo>
                <a:lnTo>
                  <a:pt x="816892" y="18008"/>
                </a:lnTo>
                <a:lnTo>
                  <a:pt x="816694" y="19496"/>
                </a:lnTo>
                <a:lnTo>
                  <a:pt x="816595" y="20984"/>
                </a:lnTo>
                <a:lnTo>
                  <a:pt x="813519" y="25598"/>
                </a:lnTo>
                <a:lnTo>
                  <a:pt x="761181" y="25598"/>
                </a:lnTo>
                <a:lnTo>
                  <a:pt x="761181" y="60870"/>
                </a:lnTo>
                <a:lnTo>
                  <a:pt x="805532" y="60870"/>
                </a:lnTo>
                <a:lnTo>
                  <a:pt x="806127" y="61069"/>
                </a:lnTo>
                <a:lnTo>
                  <a:pt x="807318" y="61862"/>
                </a:lnTo>
                <a:lnTo>
                  <a:pt x="807764" y="62507"/>
                </a:lnTo>
                <a:lnTo>
                  <a:pt x="808062" y="63400"/>
                </a:lnTo>
                <a:lnTo>
                  <a:pt x="808459" y="64194"/>
                </a:lnTo>
                <a:lnTo>
                  <a:pt x="808756" y="65335"/>
                </a:lnTo>
                <a:lnTo>
                  <a:pt x="809153" y="68312"/>
                </a:lnTo>
                <a:lnTo>
                  <a:pt x="809153" y="76051"/>
                </a:lnTo>
                <a:lnTo>
                  <a:pt x="808756" y="78928"/>
                </a:lnTo>
                <a:lnTo>
                  <a:pt x="808459" y="80069"/>
                </a:lnTo>
                <a:lnTo>
                  <a:pt x="808062" y="80962"/>
                </a:lnTo>
                <a:lnTo>
                  <a:pt x="807764" y="81756"/>
                </a:lnTo>
                <a:lnTo>
                  <a:pt x="807318" y="82351"/>
                </a:lnTo>
                <a:lnTo>
                  <a:pt x="806127" y="83145"/>
                </a:lnTo>
                <a:lnTo>
                  <a:pt x="805532" y="83343"/>
                </a:lnTo>
                <a:lnTo>
                  <a:pt x="761181" y="83343"/>
                </a:lnTo>
                <a:lnTo>
                  <a:pt x="761181" y="123973"/>
                </a:lnTo>
                <a:lnTo>
                  <a:pt x="813965" y="123973"/>
                </a:lnTo>
                <a:lnTo>
                  <a:pt x="814561" y="124221"/>
                </a:lnTo>
                <a:lnTo>
                  <a:pt x="815057" y="124717"/>
                </a:lnTo>
                <a:lnTo>
                  <a:pt x="815652" y="125114"/>
                </a:lnTo>
                <a:lnTo>
                  <a:pt x="816099" y="125759"/>
                </a:lnTo>
                <a:lnTo>
                  <a:pt x="816396" y="126652"/>
                </a:lnTo>
                <a:lnTo>
                  <a:pt x="816793" y="127545"/>
                </a:lnTo>
                <a:lnTo>
                  <a:pt x="817091" y="128736"/>
                </a:lnTo>
                <a:lnTo>
                  <a:pt x="817488" y="131613"/>
                </a:lnTo>
                <a:lnTo>
                  <a:pt x="817488" y="139451"/>
                </a:lnTo>
                <a:lnTo>
                  <a:pt x="817091" y="142428"/>
                </a:lnTo>
                <a:lnTo>
                  <a:pt x="816793" y="143619"/>
                </a:lnTo>
                <a:lnTo>
                  <a:pt x="816396" y="144512"/>
                </a:lnTo>
                <a:lnTo>
                  <a:pt x="816099" y="145405"/>
                </a:lnTo>
                <a:lnTo>
                  <a:pt x="815652" y="146050"/>
                </a:lnTo>
                <a:lnTo>
                  <a:pt x="815057" y="146446"/>
                </a:lnTo>
                <a:lnTo>
                  <a:pt x="814561" y="146843"/>
                </a:lnTo>
                <a:lnTo>
                  <a:pt x="813965" y="147042"/>
                </a:lnTo>
                <a:close/>
              </a:path>
              <a:path w="1503680" h="173354">
                <a:moveTo>
                  <a:pt x="860139" y="147786"/>
                </a:moveTo>
                <a:lnTo>
                  <a:pt x="854682" y="147786"/>
                </a:lnTo>
                <a:lnTo>
                  <a:pt x="852450" y="147637"/>
                </a:lnTo>
                <a:lnTo>
                  <a:pt x="850664" y="147339"/>
                </a:lnTo>
                <a:lnTo>
                  <a:pt x="848878" y="147141"/>
                </a:lnTo>
                <a:lnTo>
                  <a:pt x="843520" y="10517"/>
                </a:lnTo>
                <a:lnTo>
                  <a:pt x="844495" y="7689"/>
                </a:lnTo>
                <a:lnTo>
                  <a:pt x="844612" y="7540"/>
                </a:lnTo>
                <a:lnTo>
                  <a:pt x="846497" y="5655"/>
                </a:lnTo>
                <a:lnTo>
                  <a:pt x="848481" y="3571"/>
                </a:lnTo>
                <a:lnTo>
                  <a:pt x="851160" y="2530"/>
                </a:lnTo>
                <a:lnTo>
                  <a:pt x="877205" y="2530"/>
                </a:lnTo>
                <a:lnTo>
                  <a:pt x="893463" y="11608"/>
                </a:lnTo>
                <a:lnTo>
                  <a:pt x="894568" y="13543"/>
                </a:lnTo>
                <a:lnTo>
                  <a:pt x="895610" y="16122"/>
                </a:lnTo>
                <a:lnTo>
                  <a:pt x="896503" y="19198"/>
                </a:lnTo>
                <a:lnTo>
                  <a:pt x="898774" y="25449"/>
                </a:lnTo>
                <a:lnTo>
                  <a:pt x="871351" y="25449"/>
                </a:lnTo>
                <a:lnTo>
                  <a:pt x="871294" y="143867"/>
                </a:lnTo>
                <a:lnTo>
                  <a:pt x="871103" y="144363"/>
                </a:lnTo>
                <a:lnTo>
                  <a:pt x="870607" y="144958"/>
                </a:lnTo>
                <a:lnTo>
                  <a:pt x="870210" y="145553"/>
                </a:lnTo>
                <a:lnTo>
                  <a:pt x="869466" y="146050"/>
                </a:lnTo>
                <a:lnTo>
                  <a:pt x="867283" y="146843"/>
                </a:lnTo>
                <a:lnTo>
                  <a:pt x="865844" y="147141"/>
                </a:lnTo>
                <a:lnTo>
                  <a:pt x="864058" y="147339"/>
                </a:lnTo>
                <a:lnTo>
                  <a:pt x="862372" y="147637"/>
                </a:lnTo>
                <a:lnTo>
                  <a:pt x="860139" y="147786"/>
                </a:lnTo>
                <a:close/>
              </a:path>
              <a:path w="1503680" h="173354">
                <a:moveTo>
                  <a:pt x="955353" y="105221"/>
                </a:moveTo>
                <a:lnTo>
                  <a:pt x="928203" y="105221"/>
                </a:lnTo>
                <a:lnTo>
                  <a:pt x="960648" y="19496"/>
                </a:lnTo>
                <a:lnTo>
                  <a:pt x="961541" y="16321"/>
                </a:lnTo>
                <a:lnTo>
                  <a:pt x="962583" y="13692"/>
                </a:lnTo>
                <a:lnTo>
                  <a:pt x="963854" y="11459"/>
                </a:lnTo>
                <a:lnTo>
                  <a:pt x="964964" y="9425"/>
                </a:lnTo>
                <a:lnTo>
                  <a:pt x="966303" y="7689"/>
                </a:lnTo>
                <a:lnTo>
                  <a:pt x="967792" y="6399"/>
                </a:lnTo>
                <a:lnTo>
                  <a:pt x="969280" y="5010"/>
                </a:lnTo>
                <a:lnTo>
                  <a:pt x="971066" y="4018"/>
                </a:lnTo>
                <a:lnTo>
                  <a:pt x="975233" y="2827"/>
                </a:lnTo>
                <a:lnTo>
                  <a:pt x="977664" y="2530"/>
                </a:lnTo>
                <a:lnTo>
                  <a:pt x="1002221" y="2530"/>
                </a:lnTo>
                <a:lnTo>
                  <a:pt x="1003907" y="2827"/>
                </a:lnTo>
                <a:lnTo>
                  <a:pt x="1005296" y="3422"/>
                </a:lnTo>
                <a:lnTo>
                  <a:pt x="1006785" y="3919"/>
                </a:lnTo>
                <a:lnTo>
                  <a:pt x="1007975" y="4663"/>
                </a:lnTo>
                <a:lnTo>
                  <a:pt x="1008868" y="5655"/>
                </a:lnTo>
                <a:lnTo>
                  <a:pt x="1009860" y="6647"/>
                </a:lnTo>
                <a:lnTo>
                  <a:pt x="1010605" y="7887"/>
                </a:lnTo>
                <a:lnTo>
                  <a:pt x="1011118" y="9425"/>
                </a:lnTo>
                <a:lnTo>
                  <a:pt x="1011597" y="10765"/>
                </a:lnTo>
                <a:lnTo>
                  <a:pt x="1011725" y="11608"/>
                </a:lnTo>
                <a:lnTo>
                  <a:pt x="1011845" y="25449"/>
                </a:lnTo>
                <a:lnTo>
                  <a:pt x="983865" y="25449"/>
                </a:lnTo>
                <a:lnTo>
                  <a:pt x="955353" y="105221"/>
                </a:lnTo>
                <a:close/>
              </a:path>
              <a:path w="1503680" h="173354">
                <a:moveTo>
                  <a:pt x="929444" y="147786"/>
                </a:moveTo>
                <a:lnTo>
                  <a:pt x="924383" y="147786"/>
                </a:lnTo>
                <a:lnTo>
                  <a:pt x="922250" y="147687"/>
                </a:lnTo>
                <a:lnTo>
                  <a:pt x="911981" y="142874"/>
                </a:lnTo>
                <a:lnTo>
                  <a:pt x="871500" y="25449"/>
                </a:lnTo>
                <a:lnTo>
                  <a:pt x="898774" y="25449"/>
                </a:lnTo>
                <a:lnTo>
                  <a:pt x="927757" y="105221"/>
                </a:lnTo>
                <a:lnTo>
                  <a:pt x="955353" y="105221"/>
                </a:lnTo>
                <a:lnTo>
                  <a:pt x="941851" y="143023"/>
                </a:lnTo>
                <a:lnTo>
                  <a:pt x="941598" y="143867"/>
                </a:lnTo>
                <a:lnTo>
                  <a:pt x="941102" y="144710"/>
                </a:lnTo>
                <a:lnTo>
                  <a:pt x="933412" y="147488"/>
                </a:lnTo>
                <a:lnTo>
                  <a:pt x="931626" y="147687"/>
                </a:lnTo>
                <a:lnTo>
                  <a:pt x="929444" y="147786"/>
                </a:lnTo>
                <a:close/>
              </a:path>
              <a:path w="1503680" h="173354">
                <a:moveTo>
                  <a:pt x="1000633" y="147786"/>
                </a:moveTo>
                <a:lnTo>
                  <a:pt x="995176" y="147786"/>
                </a:lnTo>
                <a:lnTo>
                  <a:pt x="992944" y="147637"/>
                </a:lnTo>
                <a:lnTo>
                  <a:pt x="991158" y="147339"/>
                </a:lnTo>
                <a:lnTo>
                  <a:pt x="989372" y="147141"/>
                </a:lnTo>
                <a:lnTo>
                  <a:pt x="984014" y="25449"/>
                </a:lnTo>
                <a:lnTo>
                  <a:pt x="1011845" y="25449"/>
                </a:lnTo>
                <a:lnTo>
                  <a:pt x="1011799" y="143867"/>
                </a:lnTo>
                <a:lnTo>
                  <a:pt x="1004701" y="147339"/>
                </a:lnTo>
                <a:lnTo>
                  <a:pt x="1002915" y="147637"/>
                </a:lnTo>
                <a:lnTo>
                  <a:pt x="1000633" y="147786"/>
                </a:lnTo>
                <a:close/>
              </a:path>
              <a:path w="1503680" h="173354">
                <a:moveTo>
                  <a:pt x="1125277" y="147042"/>
                </a:moveTo>
                <a:lnTo>
                  <a:pt x="1049573" y="147042"/>
                </a:lnTo>
                <a:lnTo>
                  <a:pt x="1047539" y="146347"/>
                </a:lnTo>
                <a:lnTo>
                  <a:pt x="1045852" y="144958"/>
                </a:lnTo>
                <a:lnTo>
                  <a:pt x="1044165" y="143470"/>
                </a:lnTo>
                <a:lnTo>
                  <a:pt x="1043322" y="141088"/>
                </a:lnTo>
                <a:lnTo>
                  <a:pt x="1043322" y="8632"/>
                </a:lnTo>
                <a:lnTo>
                  <a:pt x="1044165" y="6250"/>
                </a:lnTo>
                <a:lnTo>
                  <a:pt x="1047539" y="3274"/>
                </a:lnTo>
                <a:lnTo>
                  <a:pt x="1049573" y="2530"/>
                </a:lnTo>
                <a:lnTo>
                  <a:pt x="1124830" y="2530"/>
                </a:lnTo>
                <a:lnTo>
                  <a:pt x="1125425" y="2728"/>
                </a:lnTo>
                <a:lnTo>
                  <a:pt x="1126418" y="3522"/>
                </a:lnTo>
                <a:lnTo>
                  <a:pt x="1126864" y="4216"/>
                </a:lnTo>
                <a:lnTo>
                  <a:pt x="1127261" y="5208"/>
                </a:lnTo>
                <a:lnTo>
                  <a:pt x="1127658" y="6101"/>
                </a:lnTo>
                <a:lnTo>
                  <a:pt x="1127906" y="7292"/>
                </a:lnTo>
                <a:lnTo>
                  <a:pt x="1128005" y="8780"/>
                </a:lnTo>
                <a:lnTo>
                  <a:pt x="1128203" y="10169"/>
                </a:lnTo>
                <a:lnTo>
                  <a:pt x="1128203" y="18008"/>
                </a:lnTo>
                <a:lnTo>
                  <a:pt x="1128005" y="19496"/>
                </a:lnTo>
                <a:lnTo>
                  <a:pt x="1127906" y="20984"/>
                </a:lnTo>
                <a:lnTo>
                  <a:pt x="1124830" y="25598"/>
                </a:lnTo>
                <a:lnTo>
                  <a:pt x="1072492" y="25598"/>
                </a:lnTo>
                <a:lnTo>
                  <a:pt x="1072492" y="60870"/>
                </a:lnTo>
                <a:lnTo>
                  <a:pt x="1116843" y="60870"/>
                </a:lnTo>
                <a:lnTo>
                  <a:pt x="1117438" y="61069"/>
                </a:lnTo>
                <a:lnTo>
                  <a:pt x="1118629" y="61862"/>
                </a:lnTo>
                <a:lnTo>
                  <a:pt x="1119075" y="62507"/>
                </a:lnTo>
                <a:lnTo>
                  <a:pt x="1119373" y="63400"/>
                </a:lnTo>
                <a:lnTo>
                  <a:pt x="1119770" y="64194"/>
                </a:lnTo>
                <a:lnTo>
                  <a:pt x="1120068" y="65335"/>
                </a:lnTo>
                <a:lnTo>
                  <a:pt x="1120464" y="68312"/>
                </a:lnTo>
                <a:lnTo>
                  <a:pt x="1120464" y="76051"/>
                </a:lnTo>
                <a:lnTo>
                  <a:pt x="1120068" y="78928"/>
                </a:lnTo>
                <a:lnTo>
                  <a:pt x="1119770" y="80069"/>
                </a:lnTo>
                <a:lnTo>
                  <a:pt x="1119373" y="80962"/>
                </a:lnTo>
                <a:lnTo>
                  <a:pt x="1119075" y="81756"/>
                </a:lnTo>
                <a:lnTo>
                  <a:pt x="1118629" y="82351"/>
                </a:lnTo>
                <a:lnTo>
                  <a:pt x="1117438" y="83145"/>
                </a:lnTo>
                <a:lnTo>
                  <a:pt x="1116843" y="83343"/>
                </a:lnTo>
                <a:lnTo>
                  <a:pt x="1072492" y="83343"/>
                </a:lnTo>
                <a:lnTo>
                  <a:pt x="1072492" y="123973"/>
                </a:lnTo>
                <a:lnTo>
                  <a:pt x="1125277" y="123973"/>
                </a:lnTo>
                <a:lnTo>
                  <a:pt x="1125872" y="124221"/>
                </a:lnTo>
                <a:lnTo>
                  <a:pt x="1126368" y="124717"/>
                </a:lnTo>
                <a:lnTo>
                  <a:pt x="1126963" y="125114"/>
                </a:lnTo>
                <a:lnTo>
                  <a:pt x="1127410" y="125759"/>
                </a:lnTo>
                <a:lnTo>
                  <a:pt x="1127707" y="126652"/>
                </a:lnTo>
                <a:lnTo>
                  <a:pt x="1128104" y="127545"/>
                </a:lnTo>
                <a:lnTo>
                  <a:pt x="1128402" y="128736"/>
                </a:lnTo>
                <a:lnTo>
                  <a:pt x="1128799" y="131613"/>
                </a:lnTo>
                <a:lnTo>
                  <a:pt x="1128799" y="139451"/>
                </a:lnTo>
                <a:lnTo>
                  <a:pt x="1128402" y="142428"/>
                </a:lnTo>
                <a:lnTo>
                  <a:pt x="1128104" y="143619"/>
                </a:lnTo>
                <a:lnTo>
                  <a:pt x="1127707" y="144512"/>
                </a:lnTo>
                <a:lnTo>
                  <a:pt x="1127410" y="145405"/>
                </a:lnTo>
                <a:lnTo>
                  <a:pt x="1126963" y="146050"/>
                </a:lnTo>
                <a:lnTo>
                  <a:pt x="1126368" y="146446"/>
                </a:lnTo>
                <a:lnTo>
                  <a:pt x="1125872" y="146843"/>
                </a:lnTo>
                <a:lnTo>
                  <a:pt x="1125277" y="147042"/>
                </a:lnTo>
                <a:close/>
              </a:path>
              <a:path w="1503680" h="173354">
                <a:moveTo>
                  <a:pt x="1273894" y="107156"/>
                </a:moveTo>
                <a:lnTo>
                  <a:pt x="1248147" y="107156"/>
                </a:lnTo>
                <a:lnTo>
                  <a:pt x="1247599" y="92223"/>
                </a:lnTo>
                <a:lnTo>
                  <a:pt x="1247516" y="5804"/>
                </a:lnTo>
                <a:lnTo>
                  <a:pt x="1247601" y="5506"/>
                </a:lnTo>
                <a:lnTo>
                  <a:pt x="1247998" y="4911"/>
                </a:lnTo>
                <a:lnTo>
                  <a:pt x="1248494" y="4315"/>
                </a:lnTo>
                <a:lnTo>
                  <a:pt x="1249238" y="3820"/>
                </a:lnTo>
                <a:lnTo>
                  <a:pt x="1250230" y="3422"/>
                </a:lnTo>
                <a:lnTo>
                  <a:pt x="1251322" y="2926"/>
                </a:lnTo>
                <a:lnTo>
                  <a:pt x="1252711" y="2579"/>
                </a:lnTo>
                <a:lnTo>
                  <a:pt x="1256183" y="2182"/>
                </a:lnTo>
                <a:lnTo>
                  <a:pt x="1258416" y="2083"/>
                </a:lnTo>
                <a:lnTo>
                  <a:pt x="1263575" y="2083"/>
                </a:lnTo>
                <a:lnTo>
                  <a:pt x="1265659" y="2182"/>
                </a:lnTo>
                <a:lnTo>
                  <a:pt x="1269132" y="2579"/>
                </a:lnTo>
                <a:lnTo>
                  <a:pt x="1270471" y="2926"/>
                </a:lnTo>
                <a:lnTo>
                  <a:pt x="1271364" y="3422"/>
                </a:lnTo>
                <a:lnTo>
                  <a:pt x="1272356" y="3820"/>
                </a:lnTo>
                <a:lnTo>
                  <a:pt x="1273001" y="4315"/>
                </a:lnTo>
                <a:lnTo>
                  <a:pt x="1273299" y="4911"/>
                </a:lnTo>
                <a:lnTo>
                  <a:pt x="1273695" y="5506"/>
                </a:lnTo>
                <a:lnTo>
                  <a:pt x="1273781" y="5804"/>
                </a:lnTo>
                <a:lnTo>
                  <a:pt x="1273894" y="107156"/>
                </a:lnTo>
                <a:close/>
              </a:path>
              <a:path w="1503680" h="173354">
                <a:moveTo>
                  <a:pt x="1170607" y="147786"/>
                </a:moveTo>
                <a:lnTo>
                  <a:pt x="1165249" y="147786"/>
                </a:lnTo>
                <a:lnTo>
                  <a:pt x="1163067" y="147637"/>
                </a:lnTo>
                <a:lnTo>
                  <a:pt x="1161380" y="147339"/>
                </a:lnTo>
                <a:lnTo>
                  <a:pt x="1159693" y="147141"/>
                </a:lnTo>
                <a:lnTo>
                  <a:pt x="1154831" y="9624"/>
                </a:lnTo>
                <a:lnTo>
                  <a:pt x="1155824" y="6994"/>
                </a:lnTo>
                <a:lnTo>
                  <a:pt x="1157808" y="5208"/>
                </a:lnTo>
                <a:lnTo>
                  <a:pt x="1159892" y="3422"/>
                </a:lnTo>
                <a:lnTo>
                  <a:pt x="1162422" y="2530"/>
                </a:lnTo>
                <a:lnTo>
                  <a:pt x="1183952" y="2530"/>
                </a:lnTo>
                <a:lnTo>
                  <a:pt x="1186284" y="2778"/>
                </a:lnTo>
                <a:lnTo>
                  <a:pt x="1190153" y="3770"/>
                </a:lnTo>
                <a:lnTo>
                  <a:pt x="1191890" y="4613"/>
                </a:lnTo>
                <a:lnTo>
                  <a:pt x="1193378" y="5804"/>
                </a:lnTo>
                <a:lnTo>
                  <a:pt x="1194965" y="6895"/>
                </a:lnTo>
                <a:lnTo>
                  <a:pt x="1196404" y="8433"/>
                </a:lnTo>
                <a:lnTo>
                  <a:pt x="1197694" y="10417"/>
                </a:lnTo>
                <a:lnTo>
                  <a:pt x="1199083" y="12303"/>
                </a:lnTo>
                <a:lnTo>
                  <a:pt x="1200472" y="14733"/>
                </a:lnTo>
                <a:lnTo>
                  <a:pt x="1201861" y="17710"/>
                </a:lnTo>
                <a:lnTo>
                  <a:pt x="1210999" y="34825"/>
                </a:lnTo>
                <a:lnTo>
                  <a:pt x="1180430" y="34825"/>
                </a:lnTo>
                <a:lnTo>
                  <a:pt x="1180727" y="40183"/>
                </a:lnTo>
                <a:lnTo>
                  <a:pt x="1180926" y="45541"/>
                </a:lnTo>
                <a:lnTo>
                  <a:pt x="1181025" y="50899"/>
                </a:lnTo>
                <a:lnTo>
                  <a:pt x="1181224" y="56157"/>
                </a:lnTo>
                <a:lnTo>
                  <a:pt x="1181287" y="143767"/>
                </a:lnTo>
                <a:lnTo>
                  <a:pt x="1181075" y="144363"/>
                </a:lnTo>
                <a:lnTo>
                  <a:pt x="1180545" y="145008"/>
                </a:lnTo>
                <a:lnTo>
                  <a:pt x="1180182" y="145553"/>
                </a:lnTo>
                <a:lnTo>
                  <a:pt x="1179487" y="146050"/>
                </a:lnTo>
                <a:lnTo>
                  <a:pt x="1177503" y="146843"/>
                </a:lnTo>
                <a:lnTo>
                  <a:pt x="1176163" y="147141"/>
                </a:lnTo>
                <a:lnTo>
                  <a:pt x="1174477" y="147339"/>
                </a:lnTo>
                <a:lnTo>
                  <a:pt x="1172790" y="147637"/>
                </a:lnTo>
                <a:lnTo>
                  <a:pt x="1170607" y="147786"/>
                </a:lnTo>
                <a:close/>
              </a:path>
              <a:path w="1503680" h="173354">
                <a:moveTo>
                  <a:pt x="1264270" y="147339"/>
                </a:moveTo>
                <a:lnTo>
                  <a:pt x="1247799" y="147339"/>
                </a:lnTo>
                <a:lnTo>
                  <a:pt x="1245517" y="147091"/>
                </a:lnTo>
                <a:lnTo>
                  <a:pt x="1228650" y="128885"/>
                </a:lnTo>
                <a:lnTo>
                  <a:pt x="1192783" y="61465"/>
                </a:lnTo>
                <a:lnTo>
                  <a:pt x="1180579" y="34825"/>
                </a:lnTo>
                <a:lnTo>
                  <a:pt x="1210999" y="34825"/>
                </a:lnTo>
                <a:lnTo>
                  <a:pt x="1229990" y="70395"/>
                </a:lnTo>
                <a:lnTo>
                  <a:pt x="1243831" y="98226"/>
                </a:lnTo>
                <a:lnTo>
                  <a:pt x="1245319" y="101203"/>
                </a:lnTo>
                <a:lnTo>
                  <a:pt x="1246708" y="104179"/>
                </a:lnTo>
                <a:lnTo>
                  <a:pt x="1247998" y="107156"/>
                </a:lnTo>
                <a:lnTo>
                  <a:pt x="1273894" y="107156"/>
                </a:lnTo>
                <a:lnTo>
                  <a:pt x="1273894" y="138459"/>
                </a:lnTo>
                <a:lnTo>
                  <a:pt x="1273596" y="139997"/>
                </a:lnTo>
                <a:lnTo>
                  <a:pt x="1265659" y="147141"/>
                </a:lnTo>
                <a:lnTo>
                  <a:pt x="1264270" y="147339"/>
                </a:lnTo>
                <a:close/>
              </a:path>
              <a:path w="1503680" h="173354">
                <a:moveTo>
                  <a:pt x="1397781" y="26640"/>
                </a:moveTo>
                <a:lnTo>
                  <a:pt x="1294593" y="26640"/>
                </a:lnTo>
                <a:lnTo>
                  <a:pt x="1293948" y="26441"/>
                </a:lnTo>
                <a:lnTo>
                  <a:pt x="1291071" y="10517"/>
                </a:lnTo>
                <a:lnTo>
                  <a:pt x="1291468" y="7342"/>
                </a:lnTo>
                <a:lnTo>
                  <a:pt x="1294593" y="2530"/>
                </a:lnTo>
                <a:lnTo>
                  <a:pt x="1397781" y="2530"/>
                </a:lnTo>
                <a:lnTo>
                  <a:pt x="1398376" y="2778"/>
                </a:lnTo>
                <a:lnTo>
                  <a:pt x="1398872" y="3274"/>
                </a:lnTo>
                <a:lnTo>
                  <a:pt x="1399468" y="3671"/>
                </a:lnTo>
                <a:lnTo>
                  <a:pt x="1401452" y="18653"/>
                </a:lnTo>
                <a:lnTo>
                  <a:pt x="1401055" y="21728"/>
                </a:lnTo>
                <a:lnTo>
                  <a:pt x="1398376" y="26441"/>
                </a:lnTo>
                <a:lnTo>
                  <a:pt x="1397781" y="26640"/>
                </a:lnTo>
                <a:close/>
              </a:path>
              <a:path w="1503680" h="173354">
                <a:moveTo>
                  <a:pt x="1349064" y="147786"/>
                </a:moveTo>
                <a:lnTo>
                  <a:pt x="1343409" y="147786"/>
                </a:lnTo>
                <a:lnTo>
                  <a:pt x="1341077" y="147637"/>
                </a:lnTo>
                <a:lnTo>
                  <a:pt x="1339192" y="147339"/>
                </a:lnTo>
                <a:lnTo>
                  <a:pt x="1337307" y="147141"/>
                </a:lnTo>
                <a:lnTo>
                  <a:pt x="1331453" y="143718"/>
                </a:lnTo>
                <a:lnTo>
                  <a:pt x="1331453" y="26640"/>
                </a:lnTo>
                <a:lnTo>
                  <a:pt x="1360921" y="26640"/>
                </a:lnTo>
                <a:lnTo>
                  <a:pt x="1360921" y="143718"/>
                </a:lnTo>
                <a:lnTo>
                  <a:pt x="1360673" y="144363"/>
                </a:lnTo>
                <a:lnTo>
                  <a:pt x="1360177" y="144958"/>
                </a:lnTo>
                <a:lnTo>
                  <a:pt x="1359780" y="145553"/>
                </a:lnTo>
                <a:lnTo>
                  <a:pt x="1358986" y="146050"/>
                </a:lnTo>
                <a:lnTo>
                  <a:pt x="1357796" y="146446"/>
                </a:lnTo>
                <a:lnTo>
                  <a:pt x="1356704" y="146843"/>
                </a:lnTo>
                <a:lnTo>
                  <a:pt x="1355216" y="147141"/>
                </a:lnTo>
                <a:lnTo>
                  <a:pt x="1353331" y="147339"/>
                </a:lnTo>
                <a:lnTo>
                  <a:pt x="1351446" y="147637"/>
                </a:lnTo>
                <a:lnTo>
                  <a:pt x="1349064" y="147786"/>
                </a:lnTo>
                <a:close/>
              </a:path>
              <a:path w="1503680" h="173354">
                <a:moveTo>
                  <a:pt x="1497658" y="125908"/>
                </a:moveTo>
                <a:lnTo>
                  <a:pt x="1453343" y="125908"/>
                </a:lnTo>
                <a:lnTo>
                  <a:pt x="1456518" y="125511"/>
                </a:lnTo>
                <a:lnTo>
                  <a:pt x="1459297" y="124717"/>
                </a:lnTo>
                <a:lnTo>
                  <a:pt x="1462174" y="123824"/>
                </a:lnTo>
                <a:lnTo>
                  <a:pt x="1464555" y="122584"/>
                </a:lnTo>
                <a:lnTo>
                  <a:pt x="1466440" y="120997"/>
                </a:lnTo>
                <a:lnTo>
                  <a:pt x="1468425" y="119409"/>
                </a:lnTo>
                <a:lnTo>
                  <a:pt x="1469913" y="117475"/>
                </a:lnTo>
                <a:lnTo>
                  <a:pt x="1470929" y="115143"/>
                </a:lnTo>
                <a:lnTo>
                  <a:pt x="1471996" y="112910"/>
                </a:lnTo>
                <a:lnTo>
                  <a:pt x="1472542" y="110331"/>
                </a:lnTo>
                <a:lnTo>
                  <a:pt x="1472542" y="104179"/>
                </a:lnTo>
                <a:lnTo>
                  <a:pt x="1471649" y="101401"/>
                </a:lnTo>
                <a:lnTo>
                  <a:pt x="1469863" y="99119"/>
                </a:lnTo>
                <a:lnTo>
                  <a:pt x="1468077" y="96738"/>
                </a:lnTo>
                <a:lnTo>
                  <a:pt x="1465746" y="94654"/>
                </a:lnTo>
                <a:lnTo>
                  <a:pt x="1462795" y="92819"/>
                </a:lnTo>
                <a:lnTo>
                  <a:pt x="1460090" y="90983"/>
                </a:lnTo>
                <a:lnTo>
                  <a:pt x="1456866" y="89247"/>
                </a:lnTo>
                <a:lnTo>
                  <a:pt x="1449523" y="86072"/>
                </a:lnTo>
                <a:lnTo>
                  <a:pt x="1445753" y="84385"/>
                </a:lnTo>
                <a:lnTo>
                  <a:pt x="1413904" y="57298"/>
                </a:lnTo>
                <a:lnTo>
                  <a:pt x="1411340" y="34180"/>
                </a:lnTo>
                <a:lnTo>
                  <a:pt x="1412515" y="28624"/>
                </a:lnTo>
                <a:lnTo>
                  <a:pt x="1440842" y="2678"/>
                </a:lnTo>
                <a:lnTo>
                  <a:pt x="1446795" y="892"/>
                </a:lnTo>
                <a:lnTo>
                  <a:pt x="1453046" y="0"/>
                </a:lnTo>
                <a:lnTo>
                  <a:pt x="1463067" y="0"/>
                </a:lnTo>
                <a:lnTo>
                  <a:pt x="1466490" y="297"/>
                </a:lnTo>
                <a:lnTo>
                  <a:pt x="1469863" y="892"/>
                </a:lnTo>
                <a:lnTo>
                  <a:pt x="1473336" y="1389"/>
                </a:lnTo>
                <a:lnTo>
                  <a:pt x="1491890" y="8780"/>
                </a:lnTo>
                <a:lnTo>
                  <a:pt x="1492684" y="9475"/>
                </a:lnTo>
                <a:lnTo>
                  <a:pt x="1493229" y="10120"/>
                </a:lnTo>
                <a:lnTo>
                  <a:pt x="1493527" y="10715"/>
                </a:lnTo>
                <a:lnTo>
                  <a:pt x="1493825" y="11211"/>
                </a:lnTo>
                <a:lnTo>
                  <a:pt x="1494023" y="11906"/>
                </a:lnTo>
                <a:lnTo>
                  <a:pt x="1494122" y="12799"/>
                </a:lnTo>
                <a:lnTo>
                  <a:pt x="1494321" y="13592"/>
                </a:lnTo>
                <a:lnTo>
                  <a:pt x="1494469" y="14634"/>
                </a:lnTo>
                <a:lnTo>
                  <a:pt x="1494668" y="17214"/>
                </a:lnTo>
                <a:lnTo>
                  <a:pt x="1494718" y="22919"/>
                </a:lnTo>
                <a:lnTo>
                  <a:pt x="1456866" y="22919"/>
                </a:lnTo>
                <a:lnTo>
                  <a:pt x="1454087" y="23316"/>
                </a:lnTo>
                <a:lnTo>
                  <a:pt x="1449325" y="24903"/>
                </a:lnTo>
                <a:lnTo>
                  <a:pt x="1447341" y="25995"/>
                </a:lnTo>
                <a:lnTo>
                  <a:pt x="1445753" y="27384"/>
                </a:lnTo>
                <a:lnTo>
                  <a:pt x="1444166" y="28674"/>
                </a:lnTo>
                <a:lnTo>
                  <a:pt x="1442975" y="30311"/>
                </a:lnTo>
                <a:lnTo>
                  <a:pt x="1441993" y="32742"/>
                </a:lnTo>
                <a:lnTo>
                  <a:pt x="1441388" y="34180"/>
                </a:lnTo>
                <a:lnTo>
                  <a:pt x="1440991" y="36214"/>
                </a:lnTo>
                <a:lnTo>
                  <a:pt x="1440991" y="41572"/>
                </a:lnTo>
                <a:lnTo>
                  <a:pt x="1464406" y="59779"/>
                </a:lnTo>
                <a:lnTo>
                  <a:pt x="1468226" y="61465"/>
                </a:lnTo>
                <a:lnTo>
                  <a:pt x="1475965" y="65037"/>
                </a:lnTo>
                <a:lnTo>
                  <a:pt x="1479736" y="67071"/>
                </a:lnTo>
                <a:lnTo>
                  <a:pt x="1483407" y="69353"/>
                </a:lnTo>
                <a:lnTo>
                  <a:pt x="1487177" y="71536"/>
                </a:lnTo>
                <a:lnTo>
                  <a:pt x="1503052" y="97879"/>
                </a:lnTo>
                <a:lnTo>
                  <a:pt x="1503052" y="111273"/>
                </a:lnTo>
                <a:lnTo>
                  <a:pt x="1501613" y="117921"/>
                </a:lnTo>
                <a:lnTo>
                  <a:pt x="1498520" y="124122"/>
                </a:lnTo>
                <a:lnTo>
                  <a:pt x="1497658" y="125908"/>
                </a:lnTo>
                <a:close/>
              </a:path>
              <a:path w="1503680" h="173354">
                <a:moveTo>
                  <a:pt x="1491741" y="32742"/>
                </a:moveTo>
                <a:lnTo>
                  <a:pt x="1490054" y="32742"/>
                </a:lnTo>
                <a:lnTo>
                  <a:pt x="1488764" y="32246"/>
                </a:lnTo>
                <a:lnTo>
                  <a:pt x="1486979" y="31253"/>
                </a:lnTo>
                <a:lnTo>
                  <a:pt x="1485193" y="30162"/>
                </a:lnTo>
                <a:lnTo>
                  <a:pt x="1483010" y="29021"/>
                </a:lnTo>
                <a:lnTo>
                  <a:pt x="1480430" y="27830"/>
                </a:lnTo>
                <a:lnTo>
                  <a:pt x="1477850" y="26540"/>
                </a:lnTo>
                <a:lnTo>
                  <a:pt x="1474824" y="25399"/>
                </a:lnTo>
                <a:lnTo>
                  <a:pt x="1467978" y="23415"/>
                </a:lnTo>
                <a:lnTo>
                  <a:pt x="1464208" y="22919"/>
                </a:lnTo>
                <a:lnTo>
                  <a:pt x="1494718" y="22919"/>
                </a:lnTo>
                <a:lnTo>
                  <a:pt x="1492386" y="32543"/>
                </a:lnTo>
                <a:lnTo>
                  <a:pt x="1491741" y="32742"/>
                </a:lnTo>
                <a:close/>
              </a:path>
              <a:path w="1503680" h="173354">
                <a:moveTo>
                  <a:pt x="1456965" y="149572"/>
                </a:moveTo>
                <a:lnTo>
                  <a:pt x="1444662" y="149572"/>
                </a:lnTo>
                <a:lnTo>
                  <a:pt x="1439999" y="149175"/>
                </a:lnTo>
                <a:lnTo>
                  <a:pt x="1408695" y="129827"/>
                </a:lnTo>
                <a:lnTo>
                  <a:pt x="1408727" y="122832"/>
                </a:lnTo>
                <a:lnTo>
                  <a:pt x="1412217" y="114151"/>
                </a:lnTo>
                <a:lnTo>
                  <a:pt x="1414003" y="114151"/>
                </a:lnTo>
                <a:lnTo>
                  <a:pt x="1415442" y="114746"/>
                </a:lnTo>
                <a:lnTo>
                  <a:pt x="1417327" y="115937"/>
                </a:lnTo>
                <a:lnTo>
                  <a:pt x="1419311" y="117127"/>
                </a:lnTo>
                <a:lnTo>
                  <a:pt x="1444314" y="125908"/>
                </a:lnTo>
                <a:lnTo>
                  <a:pt x="1497658" y="125908"/>
                </a:lnTo>
                <a:lnTo>
                  <a:pt x="1495958" y="129430"/>
                </a:lnTo>
                <a:lnTo>
                  <a:pt x="1463861" y="148629"/>
                </a:lnTo>
                <a:lnTo>
                  <a:pt x="1456965" y="1495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74705" y="3769517"/>
            <a:ext cx="31750" cy="107314"/>
          </a:xfrm>
          <a:custGeom>
            <a:avLst/>
            <a:gdLst/>
            <a:ahLst/>
            <a:cxnLst/>
            <a:rect l="l" t="t" r="r" b="b"/>
            <a:pathLst>
              <a:path w="31750" h="107314">
                <a:moveTo>
                  <a:pt x="18702" y="33635"/>
                </a:moveTo>
                <a:lnTo>
                  <a:pt x="12551" y="33635"/>
                </a:lnTo>
                <a:lnTo>
                  <a:pt x="10021" y="33387"/>
                </a:lnTo>
                <a:lnTo>
                  <a:pt x="0" y="20141"/>
                </a:lnTo>
                <a:lnTo>
                  <a:pt x="0" y="13791"/>
                </a:lnTo>
                <a:lnTo>
                  <a:pt x="12551" y="0"/>
                </a:lnTo>
                <a:lnTo>
                  <a:pt x="18702" y="0"/>
                </a:lnTo>
                <a:lnTo>
                  <a:pt x="21232" y="297"/>
                </a:lnTo>
                <a:lnTo>
                  <a:pt x="25201" y="1488"/>
                </a:lnTo>
                <a:lnTo>
                  <a:pt x="26789" y="2480"/>
                </a:lnTo>
                <a:lnTo>
                  <a:pt x="27979" y="3869"/>
                </a:lnTo>
                <a:lnTo>
                  <a:pt x="29269" y="5159"/>
                </a:lnTo>
                <a:lnTo>
                  <a:pt x="30162" y="6895"/>
                </a:lnTo>
                <a:lnTo>
                  <a:pt x="30658" y="9078"/>
                </a:lnTo>
                <a:lnTo>
                  <a:pt x="31253" y="11162"/>
                </a:lnTo>
                <a:lnTo>
                  <a:pt x="31551" y="13791"/>
                </a:lnTo>
                <a:lnTo>
                  <a:pt x="31551" y="20141"/>
                </a:lnTo>
                <a:lnTo>
                  <a:pt x="31253" y="22770"/>
                </a:lnTo>
                <a:lnTo>
                  <a:pt x="30658" y="24854"/>
                </a:lnTo>
                <a:lnTo>
                  <a:pt x="30162" y="26937"/>
                </a:lnTo>
                <a:lnTo>
                  <a:pt x="21232" y="33387"/>
                </a:lnTo>
                <a:lnTo>
                  <a:pt x="18702" y="33635"/>
                </a:lnTo>
                <a:close/>
              </a:path>
              <a:path w="31750" h="107314">
                <a:moveTo>
                  <a:pt x="18702" y="106709"/>
                </a:moveTo>
                <a:lnTo>
                  <a:pt x="12551" y="106709"/>
                </a:lnTo>
                <a:lnTo>
                  <a:pt x="10021" y="106412"/>
                </a:lnTo>
                <a:lnTo>
                  <a:pt x="0" y="93067"/>
                </a:lnTo>
                <a:lnTo>
                  <a:pt x="0" y="86816"/>
                </a:lnTo>
                <a:lnTo>
                  <a:pt x="8036" y="73818"/>
                </a:lnTo>
                <a:lnTo>
                  <a:pt x="10021" y="73223"/>
                </a:lnTo>
                <a:lnTo>
                  <a:pt x="12551" y="72925"/>
                </a:lnTo>
                <a:lnTo>
                  <a:pt x="18702" y="72925"/>
                </a:lnTo>
                <a:lnTo>
                  <a:pt x="21232" y="73223"/>
                </a:lnTo>
                <a:lnTo>
                  <a:pt x="23217" y="73818"/>
                </a:lnTo>
                <a:lnTo>
                  <a:pt x="25201" y="74315"/>
                </a:lnTo>
                <a:lnTo>
                  <a:pt x="26789" y="75257"/>
                </a:lnTo>
                <a:lnTo>
                  <a:pt x="27979" y="76646"/>
                </a:lnTo>
                <a:lnTo>
                  <a:pt x="29269" y="77936"/>
                </a:lnTo>
                <a:lnTo>
                  <a:pt x="30162" y="79722"/>
                </a:lnTo>
                <a:lnTo>
                  <a:pt x="30658" y="82004"/>
                </a:lnTo>
                <a:lnTo>
                  <a:pt x="31253" y="84187"/>
                </a:lnTo>
                <a:lnTo>
                  <a:pt x="31551" y="86816"/>
                </a:lnTo>
                <a:lnTo>
                  <a:pt x="31551" y="93067"/>
                </a:lnTo>
                <a:lnTo>
                  <a:pt x="31253" y="95696"/>
                </a:lnTo>
                <a:lnTo>
                  <a:pt x="30658" y="97780"/>
                </a:lnTo>
                <a:lnTo>
                  <a:pt x="30162" y="99863"/>
                </a:lnTo>
                <a:lnTo>
                  <a:pt x="29269" y="101600"/>
                </a:lnTo>
                <a:lnTo>
                  <a:pt x="26789" y="104278"/>
                </a:lnTo>
                <a:lnTo>
                  <a:pt x="25201" y="105221"/>
                </a:lnTo>
                <a:lnTo>
                  <a:pt x="21232" y="106412"/>
                </a:lnTo>
                <a:lnTo>
                  <a:pt x="18702" y="1067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79640" y="3889597"/>
            <a:ext cx="1525905" cy="20955"/>
          </a:xfrm>
          <a:custGeom>
            <a:avLst/>
            <a:gdLst/>
            <a:ahLst/>
            <a:cxnLst/>
            <a:rect l="l" t="t" r="r" b="b"/>
            <a:pathLst>
              <a:path w="1525905" h="20954">
                <a:moveTo>
                  <a:pt x="1525525" y="20573"/>
                </a:moveTo>
                <a:lnTo>
                  <a:pt x="0" y="20573"/>
                </a:lnTo>
                <a:lnTo>
                  <a:pt x="0" y="0"/>
                </a:lnTo>
                <a:lnTo>
                  <a:pt x="1525525" y="0"/>
                </a:lnTo>
                <a:lnTo>
                  <a:pt x="1525525" y="205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01207" y="3909664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84588" y="3994694"/>
            <a:ext cx="3216771" cy="19689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91000" y="4547144"/>
            <a:ext cx="3561035" cy="19689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91000" y="4838847"/>
            <a:ext cx="2411972" cy="176956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5214747" y="367085"/>
            <a:ext cx="6920865" cy="5692140"/>
            <a:chOff x="5214747" y="367085"/>
            <a:chExt cx="6920865" cy="5692140"/>
          </a:xfrm>
        </p:grpSpPr>
        <p:sp>
          <p:nvSpPr>
            <p:cNvPr id="19" name="object 19"/>
            <p:cNvSpPr/>
            <p:nvPr/>
          </p:nvSpPr>
          <p:spPr>
            <a:xfrm>
              <a:off x="6376936" y="367093"/>
              <a:ext cx="5758180" cy="4253230"/>
            </a:xfrm>
            <a:custGeom>
              <a:avLst/>
              <a:gdLst/>
              <a:ahLst/>
              <a:cxnLst/>
              <a:rect l="l" t="t" r="r" b="b"/>
              <a:pathLst>
                <a:path w="5758180" h="4253230">
                  <a:moveTo>
                    <a:pt x="2926080" y="3648316"/>
                  </a:moveTo>
                  <a:lnTo>
                    <a:pt x="0" y="3648316"/>
                  </a:lnTo>
                  <a:lnTo>
                    <a:pt x="0" y="4252620"/>
                  </a:lnTo>
                  <a:lnTo>
                    <a:pt x="2926080" y="4252620"/>
                  </a:lnTo>
                  <a:lnTo>
                    <a:pt x="2926080" y="3648316"/>
                  </a:lnTo>
                  <a:close/>
                </a:path>
                <a:path w="5758180" h="4253230">
                  <a:moveTo>
                    <a:pt x="5758065" y="0"/>
                  </a:moveTo>
                  <a:lnTo>
                    <a:pt x="2831985" y="0"/>
                  </a:lnTo>
                  <a:lnTo>
                    <a:pt x="2831985" y="833564"/>
                  </a:lnTo>
                  <a:lnTo>
                    <a:pt x="5758065" y="833564"/>
                  </a:lnTo>
                  <a:lnTo>
                    <a:pt x="5758065" y="0"/>
                  </a:lnTo>
                  <a:close/>
                </a:path>
              </a:pathLst>
            </a:custGeom>
            <a:solidFill>
              <a:srgbClr val="2C55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14747" y="1081377"/>
              <a:ext cx="6615227" cy="4977515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938" y="0"/>
            <a:ext cx="1259205" cy="93980"/>
          </a:xfrm>
          <a:custGeom>
            <a:avLst/>
            <a:gdLst/>
            <a:ahLst/>
            <a:cxnLst/>
            <a:rect l="l" t="t" r="r" b="b"/>
            <a:pathLst>
              <a:path w="1259205" h="93980">
                <a:moveTo>
                  <a:pt x="1258617" y="93785"/>
                </a:moveTo>
                <a:lnTo>
                  <a:pt x="0" y="93785"/>
                </a:lnTo>
                <a:lnTo>
                  <a:pt x="0" y="0"/>
                </a:lnTo>
                <a:lnTo>
                  <a:pt x="1258617" y="0"/>
                </a:lnTo>
                <a:lnTo>
                  <a:pt x="1258617" y="93785"/>
                </a:lnTo>
                <a:close/>
              </a:path>
            </a:pathLst>
          </a:custGeom>
          <a:solidFill>
            <a:srgbClr val="007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045" y="6261436"/>
            <a:ext cx="1073018" cy="4139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1371668" y="6409396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70">
                <a:moveTo>
                  <a:pt x="140025" y="280050"/>
                </a:moveTo>
                <a:lnTo>
                  <a:pt x="95766" y="272911"/>
                </a:lnTo>
                <a:lnTo>
                  <a:pt x="57328" y="253033"/>
                </a:lnTo>
                <a:lnTo>
                  <a:pt x="27016" y="222722"/>
                </a:lnTo>
                <a:lnTo>
                  <a:pt x="7138" y="184284"/>
                </a:lnTo>
                <a:lnTo>
                  <a:pt x="0" y="140025"/>
                </a:lnTo>
                <a:lnTo>
                  <a:pt x="7138" y="95766"/>
                </a:lnTo>
                <a:lnTo>
                  <a:pt x="27016" y="57328"/>
                </a:lnTo>
                <a:lnTo>
                  <a:pt x="57328" y="27016"/>
                </a:lnTo>
                <a:lnTo>
                  <a:pt x="95766" y="7138"/>
                </a:lnTo>
                <a:lnTo>
                  <a:pt x="140025" y="0"/>
                </a:lnTo>
                <a:lnTo>
                  <a:pt x="167470" y="2715"/>
                </a:lnTo>
                <a:lnTo>
                  <a:pt x="217711" y="23525"/>
                </a:lnTo>
                <a:lnTo>
                  <a:pt x="256525" y="62339"/>
                </a:lnTo>
                <a:lnTo>
                  <a:pt x="277335" y="112580"/>
                </a:lnTo>
                <a:lnTo>
                  <a:pt x="280050" y="140025"/>
                </a:lnTo>
                <a:lnTo>
                  <a:pt x="272912" y="184284"/>
                </a:lnTo>
                <a:lnTo>
                  <a:pt x="253033" y="222722"/>
                </a:lnTo>
                <a:lnTo>
                  <a:pt x="222722" y="253033"/>
                </a:lnTo>
                <a:lnTo>
                  <a:pt x="184284" y="272911"/>
                </a:lnTo>
                <a:lnTo>
                  <a:pt x="140025" y="280050"/>
                </a:lnTo>
                <a:close/>
              </a:path>
            </a:pathLst>
          </a:custGeom>
          <a:solidFill>
            <a:srgbClr val="007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8886" y="809515"/>
            <a:ext cx="3476913" cy="34721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82969" y="1848678"/>
            <a:ext cx="605486" cy="60548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98782" y="4875931"/>
            <a:ext cx="605486" cy="605486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1486574" y="6519252"/>
            <a:ext cx="48895" cy="74295"/>
          </a:xfrm>
          <a:custGeom>
            <a:avLst/>
            <a:gdLst/>
            <a:ahLst/>
            <a:cxnLst/>
            <a:rect l="l" t="t" r="r" b="b"/>
            <a:pathLst>
              <a:path w="48895" h="74295">
                <a:moveTo>
                  <a:pt x="27781" y="74265"/>
                </a:moveTo>
                <a:lnTo>
                  <a:pt x="20042" y="74265"/>
                </a:lnTo>
                <a:lnTo>
                  <a:pt x="16668" y="73868"/>
                </a:lnTo>
                <a:lnTo>
                  <a:pt x="0" y="59283"/>
                </a:lnTo>
                <a:lnTo>
                  <a:pt x="49" y="53826"/>
                </a:lnTo>
                <a:lnTo>
                  <a:pt x="4316" y="44946"/>
                </a:lnTo>
                <a:lnTo>
                  <a:pt x="5705" y="43259"/>
                </a:lnTo>
                <a:lnTo>
                  <a:pt x="16371" y="36314"/>
                </a:lnTo>
                <a:lnTo>
                  <a:pt x="14188" y="35222"/>
                </a:lnTo>
                <a:lnTo>
                  <a:pt x="2530" y="15577"/>
                </a:lnTo>
                <a:lnTo>
                  <a:pt x="2976" y="13196"/>
                </a:lnTo>
                <a:lnTo>
                  <a:pt x="15031" y="1488"/>
                </a:lnTo>
                <a:lnTo>
                  <a:pt x="17908" y="496"/>
                </a:lnTo>
                <a:lnTo>
                  <a:pt x="21232" y="0"/>
                </a:lnTo>
                <a:lnTo>
                  <a:pt x="28674" y="0"/>
                </a:lnTo>
                <a:lnTo>
                  <a:pt x="31799" y="446"/>
                </a:lnTo>
                <a:lnTo>
                  <a:pt x="34379" y="1339"/>
                </a:lnTo>
                <a:lnTo>
                  <a:pt x="37058" y="2133"/>
                </a:lnTo>
                <a:lnTo>
                  <a:pt x="39241" y="3323"/>
                </a:lnTo>
                <a:lnTo>
                  <a:pt x="40927" y="4911"/>
                </a:lnTo>
                <a:lnTo>
                  <a:pt x="42713" y="6399"/>
                </a:lnTo>
                <a:lnTo>
                  <a:pt x="43466" y="7441"/>
                </a:lnTo>
                <a:lnTo>
                  <a:pt x="20191" y="7441"/>
                </a:lnTo>
                <a:lnTo>
                  <a:pt x="17115" y="8383"/>
                </a:lnTo>
                <a:lnTo>
                  <a:pt x="13047" y="12055"/>
                </a:lnTo>
                <a:lnTo>
                  <a:pt x="12095" y="14386"/>
                </a:lnTo>
                <a:lnTo>
                  <a:pt x="12055" y="19049"/>
                </a:lnTo>
                <a:lnTo>
                  <a:pt x="12249" y="20141"/>
                </a:lnTo>
                <a:lnTo>
                  <a:pt x="24854" y="31849"/>
                </a:lnTo>
                <a:lnTo>
                  <a:pt x="37589" y="31849"/>
                </a:lnTo>
                <a:lnTo>
                  <a:pt x="36264" y="32940"/>
                </a:lnTo>
                <a:lnTo>
                  <a:pt x="34329" y="34230"/>
                </a:lnTo>
                <a:lnTo>
                  <a:pt x="32146" y="35421"/>
                </a:lnTo>
                <a:lnTo>
                  <a:pt x="34726" y="36710"/>
                </a:lnTo>
                <a:lnTo>
                  <a:pt x="37058" y="38050"/>
                </a:lnTo>
                <a:lnTo>
                  <a:pt x="40034" y="40034"/>
                </a:lnTo>
                <a:lnTo>
                  <a:pt x="23663" y="40034"/>
                </a:lnTo>
                <a:lnTo>
                  <a:pt x="21282" y="41225"/>
                </a:lnTo>
                <a:lnTo>
                  <a:pt x="19198" y="42416"/>
                </a:lnTo>
                <a:lnTo>
                  <a:pt x="17412" y="43606"/>
                </a:lnTo>
                <a:lnTo>
                  <a:pt x="15726" y="44698"/>
                </a:lnTo>
                <a:lnTo>
                  <a:pt x="14287" y="45888"/>
                </a:lnTo>
                <a:lnTo>
                  <a:pt x="12005" y="48369"/>
                </a:lnTo>
                <a:lnTo>
                  <a:pt x="11162" y="49658"/>
                </a:lnTo>
                <a:lnTo>
                  <a:pt x="10566" y="51048"/>
                </a:lnTo>
                <a:lnTo>
                  <a:pt x="9971" y="52337"/>
                </a:lnTo>
                <a:lnTo>
                  <a:pt x="9673" y="53826"/>
                </a:lnTo>
                <a:lnTo>
                  <a:pt x="9762" y="59283"/>
                </a:lnTo>
                <a:lnTo>
                  <a:pt x="10914" y="61862"/>
                </a:lnTo>
                <a:lnTo>
                  <a:pt x="15875" y="65831"/>
                </a:lnTo>
                <a:lnTo>
                  <a:pt x="19546" y="66823"/>
                </a:lnTo>
                <a:lnTo>
                  <a:pt x="44744" y="66823"/>
                </a:lnTo>
                <a:lnTo>
                  <a:pt x="44201" y="67518"/>
                </a:lnTo>
                <a:lnTo>
                  <a:pt x="40034" y="70891"/>
                </a:lnTo>
                <a:lnTo>
                  <a:pt x="37455" y="72181"/>
                </a:lnTo>
                <a:lnTo>
                  <a:pt x="34379" y="73074"/>
                </a:lnTo>
                <a:lnTo>
                  <a:pt x="31303" y="73868"/>
                </a:lnTo>
                <a:lnTo>
                  <a:pt x="27781" y="74265"/>
                </a:lnTo>
                <a:close/>
              </a:path>
              <a:path w="48895" h="74295">
                <a:moveTo>
                  <a:pt x="37589" y="31849"/>
                </a:moveTo>
                <a:lnTo>
                  <a:pt x="24854" y="31849"/>
                </a:lnTo>
                <a:lnTo>
                  <a:pt x="28624" y="29864"/>
                </a:lnTo>
                <a:lnTo>
                  <a:pt x="31501" y="27731"/>
                </a:lnTo>
                <a:lnTo>
                  <a:pt x="35569" y="23068"/>
                </a:lnTo>
                <a:lnTo>
                  <a:pt x="36572" y="20538"/>
                </a:lnTo>
                <a:lnTo>
                  <a:pt x="36505" y="15577"/>
                </a:lnTo>
                <a:lnTo>
                  <a:pt x="36314" y="14684"/>
                </a:lnTo>
                <a:lnTo>
                  <a:pt x="35642" y="13196"/>
                </a:lnTo>
                <a:lnTo>
                  <a:pt x="35279" y="12253"/>
                </a:lnTo>
                <a:lnTo>
                  <a:pt x="35186" y="12055"/>
                </a:lnTo>
                <a:lnTo>
                  <a:pt x="34428" y="11013"/>
                </a:lnTo>
                <a:lnTo>
                  <a:pt x="33337" y="10120"/>
                </a:lnTo>
                <a:lnTo>
                  <a:pt x="32345" y="9227"/>
                </a:lnTo>
                <a:lnTo>
                  <a:pt x="31055" y="8582"/>
                </a:lnTo>
                <a:lnTo>
                  <a:pt x="29467" y="8185"/>
                </a:lnTo>
                <a:lnTo>
                  <a:pt x="27979" y="7689"/>
                </a:lnTo>
                <a:lnTo>
                  <a:pt x="26243" y="7441"/>
                </a:lnTo>
                <a:lnTo>
                  <a:pt x="43466" y="7441"/>
                </a:lnTo>
                <a:lnTo>
                  <a:pt x="44003" y="8185"/>
                </a:lnTo>
                <a:lnTo>
                  <a:pt x="44797" y="10269"/>
                </a:lnTo>
                <a:lnTo>
                  <a:pt x="45690" y="12253"/>
                </a:lnTo>
                <a:lnTo>
                  <a:pt x="46136" y="14386"/>
                </a:lnTo>
                <a:lnTo>
                  <a:pt x="46063" y="19049"/>
                </a:lnTo>
                <a:lnTo>
                  <a:pt x="45789" y="20538"/>
                </a:lnTo>
                <a:lnTo>
                  <a:pt x="45094" y="22324"/>
                </a:lnTo>
                <a:lnTo>
                  <a:pt x="44569" y="23812"/>
                </a:lnTo>
                <a:lnTo>
                  <a:pt x="39737" y="30162"/>
                </a:lnTo>
                <a:lnTo>
                  <a:pt x="37589" y="31849"/>
                </a:lnTo>
                <a:close/>
              </a:path>
              <a:path w="48895" h="74295">
                <a:moveTo>
                  <a:pt x="44744" y="66823"/>
                </a:moveTo>
                <a:lnTo>
                  <a:pt x="29170" y="66823"/>
                </a:lnTo>
                <a:lnTo>
                  <a:pt x="32791" y="65831"/>
                </a:lnTo>
                <a:lnTo>
                  <a:pt x="37752" y="61862"/>
                </a:lnTo>
                <a:lnTo>
                  <a:pt x="38925" y="59283"/>
                </a:lnTo>
                <a:lnTo>
                  <a:pt x="38959" y="53826"/>
                </a:lnTo>
                <a:lnTo>
                  <a:pt x="38668" y="52536"/>
                </a:lnTo>
                <a:lnTo>
                  <a:pt x="38596" y="52337"/>
                </a:lnTo>
                <a:lnTo>
                  <a:pt x="37951" y="51048"/>
                </a:lnTo>
                <a:lnTo>
                  <a:pt x="37355" y="49658"/>
                </a:lnTo>
                <a:lnTo>
                  <a:pt x="36413" y="48369"/>
                </a:lnTo>
                <a:lnTo>
                  <a:pt x="35123" y="47178"/>
                </a:lnTo>
                <a:lnTo>
                  <a:pt x="33833" y="45888"/>
                </a:lnTo>
                <a:lnTo>
                  <a:pt x="32196" y="44698"/>
                </a:lnTo>
                <a:lnTo>
                  <a:pt x="30212" y="43606"/>
                </a:lnTo>
                <a:lnTo>
                  <a:pt x="28326" y="42515"/>
                </a:lnTo>
                <a:lnTo>
                  <a:pt x="26144" y="41324"/>
                </a:lnTo>
                <a:lnTo>
                  <a:pt x="23663" y="40034"/>
                </a:lnTo>
                <a:lnTo>
                  <a:pt x="40034" y="40034"/>
                </a:lnTo>
                <a:lnTo>
                  <a:pt x="41225" y="40828"/>
                </a:lnTo>
                <a:lnTo>
                  <a:pt x="42961" y="42316"/>
                </a:lnTo>
                <a:lnTo>
                  <a:pt x="44350" y="43904"/>
                </a:lnTo>
                <a:lnTo>
                  <a:pt x="45739" y="45392"/>
                </a:lnTo>
                <a:lnTo>
                  <a:pt x="46781" y="47029"/>
                </a:lnTo>
                <a:lnTo>
                  <a:pt x="47476" y="48815"/>
                </a:lnTo>
                <a:lnTo>
                  <a:pt x="48269" y="50601"/>
                </a:lnTo>
                <a:lnTo>
                  <a:pt x="48565" y="52040"/>
                </a:lnTo>
                <a:lnTo>
                  <a:pt x="48666" y="57794"/>
                </a:lnTo>
                <a:lnTo>
                  <a:pt x="48071" y="60622"/>
                </a:lnTo>
                <a:lnTo>
                  <a:pt x="46880" y="63103"/>
                </a:lnTo>
                <a:lnTo>
                  <a:pt x="45789" y="65484"/>
                </a:lnTo>
                <a:lnTo>
                  <a:pt x="44744" y="668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-6350" y="1641836"/>
            <a:ext cx="9891395" cy="1445260"/>
            <a:chOff x="-6350" y="1641836"/>
            <a:chExt cx="9891395" cy="1445260"/>
          </a:xfrm>
        </p:grpSpPr>
        <p:sp>
          <p:nvSpPr>
            <p:cNvPr id="10" name="object 10"/>
            <p:cNvSpPr/>
            <p:nvPr/>
          </p:nvSpPr>
          <p:spPr>
            <a:xfrm>
              <a:off x="0" y="1648186"/>
              <a:ext cx="9878695" cy="1432560"/>
            </a:xfrm>
            <a:custGeom>
              <a:avLst/>
              <a:gdLst/>
              <a:ahLst/>
              <a:cxnLst/>
              <a:rect l="l" t="t" r="r" b="b"/>
              <a:pathLst>
                <a:path w="9878695" h="1432560">
                  <a:moveTo>
                    <a:pt x="9878646" y="1432364"/>
                  </a:moveTo>
                  <a:lnTo>
                    <a:pt x="0" y="1432364"/>
                  </a:lnTo>
                  <a:lnTo>
                    <a:pt x="0" y="0"/>
                  </a:lnTo>
                  <a:lnTo>
                    <a:pt x="9878646" y="0"/>
                  </a:lnTo>
                  <a:lnTo>
                    <a:pt x="9878646" y="1432364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1648186"/>
              <a:ext cx="9878695" cy="1432560"/>
            </a:xfrm>
            <a:custGeom>
              <a:avLst/>
              <a:gdLst/>
              <a:ahLst/>
              <a:cxnLst/>
              <a:rect l="l" t="t" r="r" b="b"/>
              <a:pathLst>
                <a:path w="9878695" h="1432560">
                  <a:moveTo>
                    <a:pt x="0" y="0"/>
                  </a:moveTo>
                  <a:lnTo>
                    <a:pt x="9878646" y="0"/>
                  </a:lnTo>
                  <a:lnTo>
                    <a:pt x="9878646" y="1432364"/>
                  </a:lnTo>
                  <a:lnTo>
                    <a:pt x="0" y="143236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203E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0828" y="1890663"/>
              <a:ext cx="5570798" cy="19615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885" y="2137569"/>
              <a:ext cx="5529448" cy="19704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9199" y="2385219"/>
              <a:ext cx="5038488" cy="19689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379" y="2633613"/>
              <a:ext cx="2905881" cy="196155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9282" y="3230676"/>
            <a:ext cx="3003197" cy="17502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4403" y="3584143"/>
            <a:ext cx="185266" cy="12888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23943" y="3571641"/>
            <a:ext cx="1419477" cy="17695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34700" y="3916476"/>
            <a:ext cx="5113835" cy="17502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46408" y="4260120"/>
            <a:ext cx="1432820" cy="140047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316126" y="6196614"/>
            <a:ext cx="1859280" cy="594995"/>
          </a:xfrm>
          <a:custGeom>
            <a:avLst/>
            <a:gdLst/>
            <a:ahLst/>
            <a:cxnLst/>
            <a:rect l="l" t="t" r="r" b="b"/>
            <a:pathLst>
              <a:path w="1859280" h="594995">
                <a:moveTo>
                  <a:pt x="1858901" y="594803"/>
                </a:moveTo>
                <a:lnTo>
                  <a:pt x="0" y="594803"/>
                </a:lnTo>
                <a:lnTo>
                  <a:pt x="0" y="0"/>
                </a:lnTo>
                <a:lnTo>
                  <a:pt x="1858901" y="0"/>
                </a:lnTo>
                <a:lnTo>
                  <a:pt x="1858901" y="5948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2061677" y="3646556"/>
            <a:ext cx="10125710" cy="2633980"/>
            <a:chOff x="2061677" y="3646556"/>
            <a:chExt cx="10125710" cy="2633980"/>
          </a:xfrm>
        </p:grpSpPr>
        <p:sp>
          <p:nvSpPr>
            <p:cNvPr id="23" name="object 23"/>
            <p:cNvSpPr/>
            <p:nvPr/>
          </p:nvSpPr>
          <p:spPr>
            <a:xfrm>
              <a:off x="6091238" y="3646556"/>
              <a:ext cx="6096000" cy="2633980"/>
            </a:xfrm>
            <a:custGeom>
              <a:avLst/>
              <a:gdLst/>
              <a:ahLst/>
              <a:cxnLst/>
              <a:rect l="l" t="t" r="r" b="b"/>
              <a:pathLst>
                <a:path w="6096000" h="2633979">
                  <a:moveTo>
                    <a:pt x="6096000" y="2633784"/>
                  </a:moveTo>
                  <a:lnTo>
                    <a:pt x="0" y="2633784"/>
                  </a:lnTo>
                  <a:lnTo>
                    <a:pt x="0" y="0"/>
                  </a:lnTo>
                  <a:lnTo>
                    <a:pt x="6096000" y="0"/>
                  </a:lnTo>
                  <a:lnTo>
                    <a:pt x="6096000" y="26337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061677" y="4473453"/>
              <a:ext cx="5755290" cy="1683211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7270" y="2024487"/>
            <a:ext cx="697230" cy="161925"/>
          </a:xfrm>
          <a:custGeom>
            <a:avLst/>
            <a:gdLst/>
            <a:ahLst/>
            <a:cxnLst/>
            <a:rect l="l" t="t" r="r" b="b"/>
            <a:pathLst>
              <a:path w="697230" h="161925">
                <a:moveTo>
                  <a:pt x="118566" y="27384"/>
                </a:moveTo>
                <a:lnTo>
                  <a:pt x="3869" y="27384"/>
                </a:lnTo>
                <a:lnTo>
                  <a:pt x="3174" y="27136"/>
                </a:lnTo>
                <a:lnTo>
                  <a:pt x="0" y="18553"/>
                </a:lnTo>
                <a:lnTo>
                  <a:pt x="0" y="9574"/>
                </a:lnTo>
                <a:lnTo>
                  <a:pt x="396" y="6101"/>
                </a:lnTo>
                <a:lnTo>
                  <a:pt x="694" y="4712"/>
                </a:lnTo>
                <a:lnTo>
                  <a:pt x="1091" y="3720"/>
                </a:lnTo>
                <a:lnTo>
                  <a:pt x="1488" y="2629"/>
                </a:lnTo>
                <a:lnTo>
                  <a:pt x="1984" y="1885"/>
                </a:lnTo>
                <a:lnTo>
                  <a:pt x="2579" y="1488"/>
                </a:lnTo>
                <a:lnTo>
                  <a:pt x="3174" y="992"/>
                </a:lnTo>
                <a:lnTo>
                  <a:pt x="3869" y="744"/>
                </a:lnTo>
                <a:lnTo>
                  <a:pt x="118566" y="744"/>
                </a:lnTo>
                <a:lnTo>
                  <a:pt x="119260" y="992"/>
                </a:lnTo>
                <a:lnTo>
                  <a:pt x="119856" y="1488"/>
                </a:lnTo>
                <a:lnTo>
                  <a:pt x="120451" y="1885"/>
                </a:lnTo>
                <a:lnTo>
                  <a:pt x="120947" y="2629"/>
                </a:lnTo>
                <a:lnTo>
                  <a:pt x="121344" y="3720"/>
                </a:lnTo>
                <a:lnTo>
                  <a:pt x="121840" y="4712"/>
                </a:lnTo>
                <a:lnTo>
                  <a:pt x="122187" y="6101"/>
                </a:lnTo>
                <a:lnTo>
                  <a:pt x="122584" y="9574"/>
                </a:lnTo>
                <a:lnTo>
                  <a:pt x="122584" y="18553"/>
                </a:lnTo>
                <a:lnTo>
                  <a:pt x="122187" y="21927"/>
                </a:lnTo>
                <a:lnTo>
                  <a:pt x="121840" y="23316"/>
                </a:lnTo>
                <a:lnTo>
                  <a:pt x="121344" y="24407"/>
                </a:lnTo>
                <a:lnTo>
                  <a:pt x="120947" y="25400"/>
                </a:lnTo>
                <a:lnTo>
                  <a:pt x="120451" y="26144"/>
                </a:lnTo>
                <a:lnTo>
                  <a:pt x="119260" y="27136"/>
                </a:lnTo>
                <a:lnTo>
                  <a:pt x="118566" y="27384"/>
                </a:lnTo>
                <a:close/>
              </a:path>
              <a:path w="697230" h="161925">
                <a:moveTo>
                  <a:pt x="64392" y="161925"/>
                </a:moveTo>
                <a:lnTo>
                  <a:pt x="58142" y="161925"/>
                </a:lnTo>
                <a:lnTo>
                  <a:pt x="55512" y="161776"/>
                </a:lnTo>
                <a:lnTo>
                  <a:pt x="53330" y="161478"/>
                </a:lnTo>
                <a:lnTo>
                  <a:pt x="51246" y="161280"/>
                </a:lnTo>
                <a:lnTo>
                  <a:pt x="44846" y="157509"/>
                </a:lnTo>
                <a:lnTo>
                  <a:pt x="44846" y="27384"/>
                </a:lnTo>
                <a:lnTo>
                  <a:pt x="77589" y="27384"/>
                </a:lnTo>
                <a:lnTo>
                  <a:pt x="77589" y="157509"/>
                </a:lnTo>
                <a:lnTo>
                  <a:pt x="77291" y="158253"/>
                </a:lnTo>
                <a:lnTo>
                  <a:pt x="76696" y="158948"/>
                </a:lnTo>
                <a:lnTo>
                  <a:pt x="76199" y="159642"/>
                </a:lnTo>
                <a:lnTo>
                  <a:pt x="75306" y="160188"/>
                </a:lnTo>
                <a:lnTo>
                  <a:pt x="74017" y="160585"/>
                </a:lnTo>
                <a:lnTo>
                  <a:pt x="72826" y="160982"/>
                </a:lnTo>
                <a:lnTo>
                  <a:pt x="71189" y="161280"/>
                </a:lnTo>
                <a:lnTo>
                  <a:pt x="69105" y="161478"/>
                </a:lnTo>
                <a:lnTo>
                  <a:pt x="67022" y="161776"/>
                </a:lnTo>
                <a:lnTo>
                  <a:pt x="64392" y="161925"/>
                </a:lnTo>
                <a:close/>
              </a:path>
              <a:path w="697230" h="161925">
                <a:moveTo>
                  <a:pt x="189607" y="161180"/>
                </a:moveTo>
                <a:lnTo>
                  <a:pt x="148530" y="161180"/>
                </a:lnTo>
                <a:lnTo>
                  <a:pt x="146248" y="160387"/>
                </a:lnTo>
                <a:lnTo>
                  <a:pt x="142478" y="157212"/>
                </a:lnTo>
                <a:lnTo>
                  <a:pt x="141536" y="154582"/>
                </a:lnTo>
                <a:lnTo>
                  <a:pt x="141536" y="7441"/>
                </a:lnTo>
                <a:lnTo>
                  <a:pt x="142478" y="4861"/>
                </a:lnTo>
                <a:lnTo>
                  <a:pt x="144363" y="3274"/>
                </a:lnTo>
                <a:lnTo>
                  <a:pt x="146248" y="1587"/>
                </a:lnTo>
                <a:lnTo>
                  <a:pt x="148530" y="744"/>
                </a:lnTo>
                <a:lnTo>
                  <a:pt x="192435" y="744"/>
                </a:lnTo>
                <a:lnTo>
                  <a:pt x="235958" y="8632"/>
                </a:lnTo>
                <a:lnTo>
                  <a:pt x="259053" y="26342"/>
                </a:lnTo>
                <a:lnTo>
                  <a:pt x="174129" y="26342"/>
                </a:lnTo>
                <a:lnTo>
                  <a:pt x="174129" y="135433"/>
                </a:lnTo>
                <a:lnTo>
                  <a:pt x="258500" y="135433"/>
                </a:lnTo>
                <a:lnTo>
                  <a:pt x="257612" y="136642"/>
                </a:lnTo>
                <a:lnTo>
                  <a:pt x="218266" y="158585"/>
                </a:lnTo>
                <a:lnTo>
                  <a:pt x="199885" y="160892"/>
                </a:lnTo>
                <a:lnTo>
                  <a:pt x="189607" y="161180"/>
                </a:lnTo>
                <a:close/>
              </a:path>
              <a:path w="697230" h="161925">
                <a:moveTo>
                  <a:pt x="258500" y="135433"/>
                </a:moveTo>
                <a:lnTo>
                  <a:pt x="200025" y="135433"/>
                </a:lnTo>
                <a:lnTo>
                  <a:pt x="207516" y="134292"/>
                </a:lnTo>
                <a:lnTo>
                  <a:pt x="213568" y="132010"/>
                </a:lnTo>
                <a:lnTo>
                  <a:pt x="219720" y="129629"/>
                </a:lnTo>
                <a:lnTo>
                  <a:pt x="224830" y="126107"/>
                </a:lnTo>
                <a:lnTo>
                  <a:pt x="228898" y="121443"/>
                </a:lnTo>
                <a:lnTo>
                  <a:pt x="233065" y="116780"/>
                </a:lnTo>
                <a:lnTo>
                  <a:pt x="236141" y="110976"/>
                </a:lnTo>
                <a:lnTo>
                  <a:pt x="240109" y="97085"/>
                </a:lnTo>
                <a:lnTo>
                  <a:pt x="241076" y="89203"/>
                </a:lnTo>
                <a:lnTo>
                  <a:pt x="241102" y="72132"/>
                </a:lnTo>
                <a:lnTo>
                  <a:pt x="240209" y="65037"/>
                </a:lnTo>
                <a:lnTo>
                  <a:pt x="238423" y="58489"/>
                </a:lnTo>
                <a:lnTo>
                  <a:pt x="236736" y="51941"/>
                </a:lnTo>
                <a:lnTo>
                  <a:pt x="200521" y="26342"/>
                </a:lnTo>
                <a:lnTo>
                  <a:pt x="259053" y="26342"/>
                </a:lnTo>
                <a:lnTo>
                  <a:pt x="274551" y="69344"/>
                </a:lnTo>
                <a:lnTo>
                  <a:pt x="274886" y="78581"/>
                </a:lnTo>
                <a:lnTo>
                  <a:pt x="274523" y="89203"/>
                </a:lnTo>
                <a:lnTo>
                  <a:pt x="262049" y="130596"/>
                </a:lnTo>
                <a:lnTo>
                  <a:pt x="258500" y="135433"/>
                </a:lnTo>
                <a:close/>
              </a:path>
              <a:path w="697230" h="161925">
                <a:moveTo>
                  <a:pt x="350899" y="111769"/>
                </a:moveTo>
                <a:lnTo>
                  <a:pt x="295188" y="111769"/>
                </a:lnTo>
                <a:lnTo>
                  <a:pt x="293699" y="110777"/>
                </a:lnTo>
                <a:lnTo>
                  <a:pt x="291913" y="106808"/>
                </a:lnTo>
                <a:lnTo>
                  <a:pt x="291480" y="103584"/>
                </a:lnTo>
                <a:lnTo>
                  <a:pt x="291467" y="94158"/>
                </a:lnTo>
                <a:lnTo>
                  <a:pt x="291913" y="90884"/>
                </a:lnTo>
                <a:lnTo>
                  <a:pt x="293699" y="87114"/>
                </a:lnTo>
                <a:lnTo>
                  <a:pt x="295188" y="86171"/>
                </a:lnTo>
                <a:lnTo>
                  <a:pt x="349907" y="86171"/>
                </a:lnTo>
                <a:lnTo>
                  <a:pt x="354570" y="103584"/>
                </a:lnTo>
                <a:lnTo>
                  <a:pt x="354124" y="106957"/>
                </a:lnTo>
                <a:lnTo>
                  <a:pt x="353231" y="108942"/>
                </a:lnTo>
                <a:lnTo>
                  <a:pt x="352338" y="110827"/>
                </a:lnTo>
                <a:lnTo>
                  <a:pt x="350899" y="111769"/>
                </a:lnTo>
                <a:close/>
              </a:path>
              <a:path w="697230" h="161925">
                <a:moveTo>
                  <a:pt x="398965" y="161925"/>
                </a:moveTo>
                <a:lnTo>
                  <a:pt x="392615" y="161925"/>
                </a:lnTo>
                <a:lnTo>
                  <a:pt x="389986" y="161776"/>
                </a:lnTo>
                <a:lnTo>
                  <a:pt x="387803" y="161478"/>
                </a:lnTo>
                <a:lnTo>
                  <a:pt x="385719" y="161280"/>
                </a:lnTo>
                <a:lnTo>
                  <a:pt x="379320" y="157509"/>
                </a:lnTo>
                <a:lnTo>
                  <a:pt x="379320" y="4415"/>
                </a:lnTo>
                <a:lnTo>
                  <a:pt x="387952" y="446"/>
                </a:lnTo>
                <a:lnTo>
                  <a:pt x="390035" y="148"/>
                </a:lnTo>
                <a:lnTo>
                  <a:pt x="392615" y="0"/>
                </a:lnTo>
                <a:lnTo>
                  <a:pt x="398965" y="0"/>
                </a:lnTo>
                <a:lnTo>
                  <a:pt x="401644" y="148"/>
                </a:lnTo>
                <a:lnTo>
                  <a:pt x="403727" y="446"/>
                </a:lnTo>
                <a:lnTo>
                  <a:pt x="405811" y="644"/>
                </a:lnTo>
                <a:lnTo>
                  <a:pt x="407448" y="942"/>
                </a:lnTo>
                <a:lnTo>
                  <a:pt x="408639" y="1339"/>
                </a:lnTo>
                <a:lnTo>
                  <a:pt x="409929" y="1736"/>
                </a:lnTo>
                <a:lnTo>
                  <a:pt x="410822" y="2282"/>
                </a:lnTo>
                <a:lnTo>
                  <a:pt x="411814" y="3671"/>
                </a:lnTo>
                <a:lnTo>
                  <a:pt x="412062" y="4415"/>
                </a:lnTo>
                <a:lnTo>
                  <a:pt x="412062" y="157509"/>
                </a:lnTo>
                <a:lnTo>
                  <a:pt x="411814" y="158253"/>
                </a:lnTo>
                <a:lnTo>
                  <a:pt x="410822" y="159642"/>
                </a:lnTo>
                <a:lnTo>
                  <a:pt x="409929" y="160188"/>
                </a:lnTo>
                <a:lnTo>
                  <a:pt x="408639" y="160585"/>
                </a:lnTo>
                <a:lnTo>
                  <a:pt x="407448" y="160982"/>
                </a:lnTo>
                <a:lnTo>
                  <a:pt x="405811" y="161280"/>
                </a:lnTo>
                <a:lnTo>
                  <a:pt x="403727" y="161478"/>
                </a:lnTo>
                <a:lnTo>
                  <a:pt x="401644" y="161776"/>
                </a:lnTo>
                <a:lnTo>
                  <a:pt x="398965" y="161925"/>
                </a:lnTo>
                <a:close/>
              </a:path>
              <a:path w="697230" h="161925">
                <a:moveTo>
                  <a:pt x="495081" y="161180"/>
                </a:moveTo>
                <a:lnTo>
                  <a:pt x="454005" y="161180"/>
                </a:lnTo>
                <a:lnTo>
                  <a:pt x="451723" y="160387"/>
                </a:lnTo>
                <a:lnTo>
                  <a:pt x="447952" y="157212"/>
                </a:lnTo>
                <a:lnTo>
                  <a:pt x="447010" y="154582"/>
                </a:lnTo>
                <a:lnTo>
                  <a:pt x="447010" y="7441"/>
                </a:lnTo>
                <a:lnTo>
                  <a:pt x="447952" y="4861"/>
                </a:lnTo>
                <a:lnTo>
                  <a:pt x="449838" y="3274"/>
                </a:lnTo>
                <a:lnTo>
                  <a:pt x="451723" y="1587"/>
                </a:lnTo>
                <a:lnTo>
                  <a:pt x="454005" y="744"/>
                </a:lnTo>
                <a:lnTo>
                  <a:pt x="497909" y="744"/>
                </a:lnTo>
                <a:lnTo>
                  <a:pt x="541432" y="8632"/>
                </a:lnTo>
                <a:lnTo>
                  <a:pt x="564527" y="26342"/>
                </a:lnTo>
                <a:lnTo>
                  <a:pt x="479603" y="26342"/>
                </a:lnTo>
                <a:lnTo>
                  <a:pt x="479603" y="135433"/>
                </a:lnTo>
                <a:lnTo>
                  <a:pt x="563974" y="135433"/>
                </a:lnTo>
                <a:lnTo>
                  <a:pt x="563087" y="136642"/>
                </a:lnTo>
                <a:lnTo>
                  <a:pt x="523740" y="158585"/>
                </a:lnTo>
                <a:lnTo>
                  <a:pt x="505360" y="160892"/>
                </a:lnTo>
                <a:lnTo>
                  <a:pt x="495081" y="161180"/>
                </a:lnTo>
                <a:close/>
              </a:path>
              <a:path w="697230" h="161925">
                <a:moveTo>
                  <a:pt x="563974" y="135433"/>
                </a:moveTo>
                <a:lnTo>
                  <a:pt x="505499" y="135433"/>
                </a:lnTo>
                <a:lnTo>
                  <a:pt x="512990" y="134292"/>
                </a:lnTo>
                <a:lnTo>
                  <a:pt x="519043" y="132010"/>
                </a:lnTo>
                <a:lnTo>
                  <a:pt x="525194" y="129629"/>
                </a:lnTo>
                <a:lnTo>
                  <a:pt x="530304" y="126107"/>
                </a:lnTo>
                <a:lnTo>
                  <a:pt x="534372" y="121443"/>
                </a:lnTo>
                <a:lnTo>
                  <a:pt x="538539" y="116780"/>
                </a:lnTo>
                <a:lnTo>
                  <a:pt x="541615" y="110976"/>
                </a:lnTo>
                <a:lnTo>
                  <a:pt x="545584" y="97085"/>
                </a:lnTo>
                <a:lnTo>
                  <a:pt x="546551" y="89203"/>
                </a:lnTo>
                <a:lnTo>
                  <a:pt x="546576" y="72132"/>
                </a:lnTo>
                <a:lnTo>
                  <a:pt x="545683" y="65037"/>
                </a:lnTo>
                <a:lnTo>
                  <a:pt x="543897" y="58489"/>
                </a:lnTo>
                <a:lnTo>
                  <a:pt x="542210" y="51941"/>
                </a:lnTo>
                <a:lnTo>
                  <a:pt x="505995" y="26342"/>
                </a:lnTo>
                <a:lnTo>
                  <a:pt x="564527" y="26342"/>
                </a:lnTo>
                <a:lnTo>
                  <a:pt x="580025" y="69344"/>
                </a:lnTo>
                <a:lnTo>
                  <a:pt x="580360" y="78581"/>
                </a:lnTo>
                <a:lnTo>
                  <a:pt x="579997" y="89203"/>
                </a:lnTo>
                <a:lnTo>
                  <a:pt x="567523" y="130596"/>
                </a:lnTo>
                <a:lnTo>
                  <a:pt x="563974" y="135433"/>
                </a:lnTo>
                <a:close/>
              </a:path>
              <a:path w="697230" h="161925">
                <a:moveTo>
                  <a:pt x="626707" y="161925"/>
                </a:moveTo>
                <a:lnTo>
                  <a:pt x="620357" y="161925"/>
                </a:lnTo>
                <a:lnTo>
                  <a:pt x="617728" y="161776"/>
                </a:lnTo>
                <a:lnTo>
                  <a:pt x="615545" y="161478"/>
                </a:lnTo>
                <a:lnTo>
                  <a:pt x="613461" y="161280"/>
                </a:lnTo>
                <a:lnTo>
                  <a:pt x="607062" y="157410"/>
                </a:lnTo>
                <a:lnTo>
                  <a:pt x="607062" y="7441"/>
                </a:lnTo>
                <a:lnTo>
                  <a:pt x="608004" y="4861"/>
                </a:lnTo>
                <a:lnTo>
                  <a:pt x="609889" y="3274"/>
                </a:lnTo>
                <a:lnTo>
                  <a:pt x="611774" y="1587"/>
                </a:lnTo>
                <a:lnTo>
                  <a:pt x="614057" y="744"/>
                </a:lnTo>
                <a:lnTo>
                  <a:pt x="693035" y="744"/>
                </a:lnTo>
                <a:lnTo>
                  <a:pt x="693680" y="992"/>
                </a:lnTo>
                <a:lnTo>
                  <a:pt x="694275" y="1488"/>
                </a:lnTo>
                <a:lnTo>
                  <a:pt x="694870" y="1885"/>
                </a:lnTo>
                <a:lnTo>
                  <a:pt x="695366" y="2629"/>
                </a:lnTo>
                <a:lnTo>
                  <a:pt x="695763" y="3720"/>
                </a:lnTo>
                <a:lnTo>
                  <a:pt x="696259" y="4712"/>
                </a:lnTo>
                <a:lnTo>
                  <a:pt x="696607" y="6101"/>
                </a:lnTo>
                <a:lnTo>
                  <a:pt x="697003" y="9574"/>
                </a:lnTo>
                <a:lnTo>
                  <a:pt x="697003" y="18702"/>
                </a:lnTo>
                <a:lnTo>
                  <a:pt x="696607" y="22076"/>
                </a:lnTo>
                <a:lnTo>
                  <a:pt x="696259" y="23415"/>
                </a:lnTo>
                <a:lnTo>
                  <a:pt x="695763" y="24407"/>
                </a:lnTo>
                <a:lnTo>
                  <a:pt x="695366" y="25400"/>
                </a:lnTo>
                <a:lnTo>
                  <a:pt x="694870" y="26144"/>
                </a:lnTo>
                <a:lnTo>
                  <a:pt x="693680" y="27136"/>
                </a:lnTo>
                <a:lnTo>
                  <a:pt x="693035" y="27384"/>
                </a:lnTo>
                <a:lnTo>
                  <a:pt x="639804" y="27384"/>
                </a:lnTo>
                <a:lnTo>
                  <a:pt x="639804" y="70544"/>
                </a:lnTo>
                <a:lnTo>
                  <a:pt x="689860" y="70544"/>
                </a:lnTo>
                <a:lnTo>
                  <a:pt x="690505" y="70742"/>
                </a:lnTo>
                <a:lnTo>
                  <a:pt x="691001" y="71139"/>
                </a:lnTo>
                <a:lnTo>
                  <a:pt x="691596" y="71536"/>
                </a:lnTo>
                <a:lnTo>
                  <a:pt x="692092" y="72231"/>
                </a:lnTo>
                <a:lnTo>
                  <a:pt x="692489" y="73223"/>
                </a:lnTo>
                <a:lnTo>
                  <a:pt x="692985" y="74215"/>
                </a:lnTo>
                <a:lnTo>
                  <a:pt x="693332" y="75555"/>
                </a:lnTo>
                <a:lnTo>
                  <a:pt x="693531" y="77241"/>
                </a:lnTo>
                <a:lnTo>
                  <a:pt x="693828" y="78928"/>
                </a:lnTo>
                <a:lnTo>
                  <a:pt x="693977" y="81012"/>
                </a:lnTo>
                <a:lnTo>
                  <a:pt x="693977" y="85973"/>
                </a:lnTo>
                <a:lnTo>
                  <a:pt x="693828" y="88056"/>
                </a:lnTo>
                <a:lnTo>
                  <a:pt x="693531" y="89743"/>
                </a:lnTo>
                <a:lnTo>
                  <a:pt x="693332" y="91330"/>
                </a:lnTo>
                <a:lnTo>
                  <a:pt x="692985" y="92670"/>
                </a:lnTo>
                <a:lnTo>
                  <a:pt x="692489" y="93761"/>
                </a:lnTo>
                <a:lnTo>
                  <a:pt x="692092" y="94853"/>
                </a:lnTo>
                <a:lnTo>
                  <a:pt x="691596" y="95646"/>
                </a:lnTo>
                <a:lnTo>
                  <a:pt x="690505" y="96539"/>
                </a:lnTo>
                <a:lnTo>
                  <a:pt x="689860" y="96738"/>
                </a:lnTo>
                <a:lnTo>
                  <a:pt x="639804" y="96738"/>
                </a:lnTo>
                <a:lnTo>
                  <a:pt x="639804" y="157410"/>
                </a:lnTo>
                <a:lnTo>
                  <a:pt x="631469" y="161478"/>
                </a:lnTo>
                <a:lnTo>
                  <a:pt x="629386" y="161776"/>
                </a:lnTo>
                <a:lnTo>
                  <a:pt x="626707" y="1619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7158" y="2012134"/>
            <a:ext cx="3237641" cy="2186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2281" y="2317827"/>
            <a:ext cx="3021936" cy="21773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71092" y="2833368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5995" y="2926534"/>
            <a:ext cx="4042626" cy="21862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100042" y="3232673"/>
            <a:ext cx="358775" cy="174625"/>
          </a:xfrm>
          <a:custGeom>
            <a:avLst/>
            <a:gdLst/>
            <a:ahLst/>
            <a:cxnLst/>
            <a:rect l="l" t="t" r="r" b="b"/>
            <a:pathLst>
              <a:path w="358775" h="174625">
                <a:moveTo>
                  <a:pt x="10517" y="80069"/>
                </a:moveTo>
                <a:lnTo>
                  <a:pt x="8830" y="80069"/>
                </a:lnTo>
                <a:lnTo>
                  <a:pt x="8235" y="79920"/>
                </a:lnTo>
                <a:lnTo>
                  <a:pt x="5438" y="69205"/>
                </a:lnTo>
                <a:lnTo>
                  <a:pt x="5506" y="68460"/>
                </a:lnTo>
                <a:lnTo>
                  <a:pt x="13692" y="60126"/>
                </a:lnTo>
                <a:lnTo>
                  <a:pt x="16470" y="58638"/>
                </a:lnTo>
                <a:lnTo>
                  <a:pt x="43259" y="51940"/>
                </a:lnTo>
                <a:lnTo>
                  <a:pt x="55562" y="51940"/>
                </a:lnTo>
                <a:lnTo>
                  <a:pt x="62358" y="52883"/>
                </a:lnTo>
                <a:lnTo>
                  <a:pt x="68014" y="54768"/>
                </a:lnTo>
                <a:lnTo>
                  <a:pt x="73669" y="56554"/>
                </a:lnTo>
                <a:lnTo>
                  <a:pt x="78233" y="59184"/>
                </a:lnTo>
                <a:lnTo>
                  <a:pt x="85179" y="66129"/>
                </a:lnTo>
                <a:lnTo>
                  <a:pt x="86588" y="68609"/>
                </a:lnTo>
                <a:lnTo>
                  <a:pt x="40630" y="68609"/>
                </a:lnTo>
                <a:lnTo>
                  <a:pt x="36066" y="69205"/>
                </a:lnTo>
                <a:lnTo>
                  <a:pt x="28029" y="71586"/>
                </a:lnTo>
                <a:lnTo>
                  <a:pt x="24457" y="72975"/>
                </a:lnTo>
                <a:lnTo>
                  <a:pt x="21580" y="74414"/>
                </a:lnTo>
                <a:lnTo>
                  <a:pt x="18603" y="75803"/>
                </a:lnTo>
                <a:lnTo>
                  <a:pt x="16073" y="77092"/>
                </a:lnTo>
                <a:lnTo>
                  <a:pt x="13989" y="78283"/>
                </a:lnTo>
                <a:lnTo>
                  <a:pt x="12005" y="79474"/>
                </a:lnTo>
                <a:lnTo>
                  <a:pt x="10517" y="80069"/>
                </a:lnTo>
                <a:close/>
              </a:path>
              <a:path w="358775" h="174625">
                <a:moveTo>
                  <a:pt x="45342" y="174575"/>
                </a:moveTo>
                <a:lnTo>
                  <a:pt x="32742" y="174575"/>
                </a:lnTo>
                <a:lnTo>
                  <a:pt x="27384" y="173781"/>
                </a:lnTo>
                <a:lnTo>
                  <a:pt x="21844" y="171946"/>
                </a:lnTo>
                <a:lnTo>
                  <a:pt x="17958" y="170705"/>
                </a:lnTo>
                <a:lnTo>
                  <a:pt x="0" y="146000"/>
                </a:lnTo>
                <a:lnTo>
                  <a:pt x="0" y="134292"/>
                </a:lnTo>
                <a:lnTo>
                  <a:pt x="39389" y="104328"/>
                </a:lnTo>
                <a:lnTo>
                  <a:pt x="47178" y="103584"/>
                </a:lnTo>
                <a:lnTo>
                  <a:pt x="71288" y="103584"/>
                </a:lnTo>
                <a:lnTo>
                  <a:pt x="71288" y="90537"/>
                </a:lnTo>
                <a:lnTo>
                  <a:pt x="70792" y="86766"/>
                </a:lnTo>
                <a:lnTo>
                  <a:pt x="69800" y="83492"/>
                </a:lnTo>
                <a:lnTo>
                  <a:pt x="68907" y="80119"/>
                </a:lnTo>
                <a:lnTo>
                  <a:pt x="67419" y="77340"/>
                </a:lnTo>
                <a:lnTo>
                  <a:pt x="65335" y="75158"/>
                </a:lnTo>
                <a:lnTo>
                  <a:pt x="63351" y="72975"/>
                </a:lnTo>
                <a:lnTo>
                  <a:pt x="60721" y="71338"/>
                </a:lnTo>
                <a:lnTo>
                  <a:pt x="57447" y="70246"/>
                </a:lnTo>
                <a:lnTo>
                  <a:pt x="54272" y="69155"/>
                </a:lnTo>
                <a:lnTo>
                  <a:pt x="50353" y="68609"/>
                </a:lnTo>
                <a:lnTo>
                  <a:pt x="86588" y="68609"/>
                </a:lnTo>
                <a:lnTo>
                  <a:pt x="87659" y="70494"/>
                </a:lnTo>
                <a:lnTo>
                  <a:pt x="89163" y="75803"/>
                </a:lnTo>
                <a:lnTo>
                  <a:pt x="90735" y="80912"/>
                </a:lnTo>
                <a:lnTo>
                  <a:pt x="91503" y="86766"/>
                </a:lnTo>
                <a:lnTo>
                  <a:pt x="91529" y="118318"/>
                </a:lnTo>
                <a:lnTo>
                  <a:pt x="48170" y="118318"/>
                </a:lnTo>
                <a:lnTo>
                  <a:pt x="43308" y="118814"/>
                </a:lnTo>
                <a:lnTo>
                  <a:pt x="39141" y="119806"/>
                </a:lnTo>
                <a:lnTo>
                  <a:pt x="34974" y="120699"/>
                </a:lnTo>
                <a:lnTo>
                  <a:pt x="31501" y="122088"/>
                </a:lnTo>
                <a:lnTo>
                  <a:pt x="28723" y="123973"/>
                </a:lnTo>
                <a:lnTo>
                  <a:pt x="26044" y="125759"/>
                </a:lnTo>
                <a:lnTo>
                  <a:pt x="24060" y="127992"/>
                </a:lnTo>
                <a:lnTo>
                  <a:pt x="22770" y="130671"/>
                </a:lnTo>
                <a:lnTo>
                  <a:pt x="21480" y="133250"/>
                </a:lnTo>
                <a:lnTo>
                  <a:pt x="20835" y="136227"/>
                </a:lnTo>
                <a:lnTo>
                  <a:pt x="20835" y="145355"/>
                </a:lnTo>
                <a:lnTo>
                  <a:pt x="22671" y="149969"/>
                </a:lnTo>
                <a:lnTo>
                  <a:pt x="26342" y="153441"/>
                </a:lnTo>
                <a:lnTo>
                  <a:pt x="30112" y="156815"/>
                </a:lnTo>
                <a:lnTo>
                  <a:pt x="35272" y="158501"/>
                </a:lnTo>
                <a:lnTo>
                  <a:pt x="73554" y="158501"/>
                </a:lnTo>
                <a:lnTo>
                  <a:pt x="69105" y="163314"/>
                </a:lnTo>
                <a:lnTo>
                  <a:pt x="63648" y="167381"/>
                </a:lnTo>
                <a:lnTo>
                  <a:pt x="57596" y="170259"/>
                </a:lnTo>
                <a:lnTo>
                  <a:pt x="51643" y="173136"/>
                </a:lnTo>
                <a:lnTo>
                  <a:pt x="45342" y="174575"/>
                </a:lnTo>
                <a:close/>
              </a:path>
              <a:path w="358775" h="174625">
                <a:moveTo>
                  <a:pt x="73554" y="158501"/>
                </a:moveTo>
                <a:lnTo>
                  <a:pt x="47178" y="158501"/>
                </a:lnTo>
                <a:lnTo>
                  <a:pt x="52139" y="157162"/>
                </a:lnTo>
                <a:lnTo>
                  <a:pt x="61366" y="151705"/>
                </a:lnTo>
                <a:lnTo>
                  <a:pt x="66228" y="147538"/>
                </a:lnTo>
                <a:lnTo>
                  <a:pt x="71288" y="141982"/>
                </a:lnTo>
                <a:lnTo>
                  <a:pt x="71288" y="118318"/>
                </a:lnTo>
                <a:lnTo>
                  <a:pt x="91529" y="118318"/>
                </a:lnTo>
                <a:lnTo>
                  <a:pt x="91529" y="158055"/>
                </a:lnTo>
                <a:lnTo>
                  <a:pt x="73967" y="158055"/>
                </a:lnTo>
                <a:lnTo>
                  <a:pt x="73554" y="158501"/>
                </a:lnTo>
                <a:close/>
              </a:path>
              <a:path w="358775" h="174625">
                <a:moveTo>
                  <a:pt x="85030" y="172938"/>
                </a:moveTo>
                <a:lnTo>
                  <a:pt x="80565" y="172938"/>
                </a:lnTo>
                <a:lnTo>
                  <a:pt x="78829" y="172789"/>
                </a:lnTo>
                <a:lnTo>
                  <a:pt x="77539" y="172491"/>
                </a:lnTo>
                <a:lnTo>
                  <a:pt x="76348" y="172293"/>
                </a:lnTo>
                <a:lnTo>
                  <a:pt x="75455" y="171946"/>
                </a:lnTo>
                <a:lnTo>
                  <a:pt x="74265" y="170953"/>
                </a:lnTo>
                <a:lnTo>
                  <a:pt x="73987" y="170259"/>
                </a:lnTo>
                <a:lnTo>
                  <a:pt x="73967" y="158055"/>
                </a:lnTo>
                <a:lnTo>
                  <a:pt x="91529" y="158055"/>
                </a:lnTo>
                <a:lnTo>
                  <a:pt x="91506" y="170259"/>
                </a:lnTo>
                <a:lnTo>
                  <a:pt x="91182" y="170953"/>
                </a:lnTo>
                <a:lnTo>
                  <a:pt x="90487" y="171450"/>
                </a:lnTo>
                <a:lnTo>
                  <a:pt x="89891" y="171946"/>
                </a:lnTo>
                <a:lnTo>
                  <a:pt x="88998" y="172293"/>
                </a:lnTo>
                <a:lnTo>
                  <a:pt x="87808" y="172491"/>
                </a:lnTo>
                <a:lnTo>
                  <a:pt x="86717" y="172789"/>
                </a:lnTo>
                <a:lnTo>
                  <a:pt x="85030" y="172938"/>
                </a:lnTo>
                <a:close/>
              </a:path>
              <a:path w="358775" h="174625">
                <a:moveTo>
                  <a:pt x="169641" y="72330"/>
                </a:moveTo>
                <a:lnTo>
                  <a:pt x="147664" y="72330"/>
                </a:lnTo>
                <a:lnTo>
                  <a:pt x="153915" y="65285"/>
                </a:lnTo>
                <a:lnTo>
                  <a:pt x="160165" y="60126"/>
                </a:lnTo>
                <a:lnTo>
                  <a:pt x="172667" y="53578"/>
                </a:lnTo>
                <a:lnTo>
                  <a:pt x="178967" y="51940"/>
                </a:lnTo>
                <a:lnTo>
                  <a:pt x="192759" y="51940"/>
                </a:lnTo>
                <a:lnTo>
                  <a:pt x="199010" y="53230"/>
                </a:lnTo>
                <a:lnTo>
                  <a:pt x="204070" y="55810"/>
                </a:lnTo>
                <a:lnTo>
                  <a:pt x="209130" y="58291"/>
                </a:lnTo>
                <a:lnTo>
                  <a:pt x="213247" y="61664"/>
                </a:lnTo>
                <a:lnTo>
                  <a:pt x="216423" y="65930"/>
                </a:lnTo>
                <a:lnTo>
                  <a:pt x="219257" y="69651"/>
                </a:lnTo>
                <a:lnTo>
                  <a:pt x="175941" y="69651"/>
                </a:lnTo>
                <a:lnTo>
                  <a:pt x="170831" y="71487"/>
                </a:lnTo>
                <a:lnTo>
                  <a:pt x="169641" y="72330"/>
                </a:lnTo>
                <a:close/>
              </a:path>
              <a:path w="358775" h="174625">
                <a:moveTo>
                  <a:pt x="141413" y="172938"/>
                </a:moveTo>
                <a:lnTo>
                  <a:pt x="137345" y="172938"/>
                </a:lnTo>
                <a:lnTo>
                  <a:pt x="135658" y="172839"/>
                </a:lnTo>
                <a:lnTo>
                  <a:pt x="134269" y="172640"/>
                </a:lnTo>
                <a:lnTo>
                  <a:pt x="132980" y="172541"/>
                </a:lnTo>
                <a:lnTo>
                  <a:pt x="129160" y="56356"/>
                </a:lnTo>
                <a:lnTo>
                  <a:pt x="129447" y="55810"/>
                </a:lnTo>
                <a:lnTo>
                  <a:pt x="136551" y="53726"/>
                </a:lnTo>
                <a:lnTo>
                  <a:pt x="140222" y="53726"/>
                </a:lnTo>
                <a:lnTo>
                  <a:pt x="147217" y="55959"/>
                </a:lnTo>
                <a:lnTo>
                  <a:pt x="147515" y="56356"/>
                </a:lnTo>
                <a:lnTo>
                  <a:pt x="147664" y="56852"/>
                </a:lnTo>
                <a:lnTo>
                  <a:pt x="147664" y="72330"/>
                </a:lnTo>
                <a:lnTo>
                  <a:pt x="169641" y="72330"/>
                </a:lnTo>
                <a:lnTo>
                  <a:pt x="160612" y="78730"/>
                </a:lnTo>
                <a:lnTo>
                  <a:pt x="155254" y="84038"/>
                </a:lnTo>
                <a:lnTo>
                  <a:pt x="149599" y="91082"/>
                </a:lnTo>
                <a:lnTo>
                  <a:pt x="149599" y="169763"/>
                </a:lnTo>
                <a:lnTo>
                  <a:pt x="149400" y="170358"/>
                </a:lnTo>
                <a:lnTo>
                  <a:pt x="144390" y="172640"/>
                </a:lnTo>
                <a:lnTo>
                  <a:pt x="143100" y="172839"/>
                </a:lnTo>
                <a:lnTo>
                  <a:pt x="141413" y="172938"/>
                </a:lnTo>
                <a:close/>
              </a:path>
              <a:path w="358775" h="174625">
                <a:moveTo>
                  <a:pt x="217067" y="172938"/>
                </a:moveTo>
                <a:lnTo>
                  <a:pt x="212999" y="172938"/>
                </a:lnTo>
                <a:lnTo>
                  <a:pt x="211263" y="172839"/>
                </a:lnTo>
                <a:lnTo>
                  <a:pt x="209874" y="172640"/>
                </a:lnTo>
                <a:lnTo>
                  <a:pt x="208584" y="172541"/>
                </a:lnTo>
                <a:lnTo>
                  <a:pt x="204814" y="169763"/>
                </a:lnTo>
                <a:lnTo>
                  <a:pt x="204814" y="97383"/>
                </a:lnTo>
                <a:lnTo>
                  <a:pt x="204318" y="92273"/>
                </a:lnTo>
                <a:lnTo>
                  <a:pt x="202333" y="84534"/>
                </a:lnTo>
                <a:lnTo>
                  <a:pt x="200845" y="81210"/>
                </a:lnTo>
                <a:lnTo>
                  <a:pt x="198861" y="78432"/>
                </a:lnTo>
                <a:lnTo>
                  <a:pt x="196976" y="75555"/>
                </a:lnTo>
                <a:lnTo>
                  <a:pt x="194495" y="73372"/>
                </a:lnTo>
                <a:lnTo>
                  <a:pt x="191419" y="71884"/>
                </a:lnTo>
                <a:lnTo>
                  <a:pt x="188443" y="70395"/>
                </a:lnTo>
                <a:lnTo>
                  <a:pt x="184970" y="69651"/>
                </a:lnTo>
                <a:lnTo>
                  <a:pt x="219257" y="69651"/>
                </a:lnTo>
                <a:lnTo>
                  <a:pt x="219597" y="70098"/>
                </a:lnTo>
                <a:lnTo>
                  <a:pt x="221830" y="75009"/>
                </a:lnTo>
                <a:lnTo>
                  <a:pt x="223120" y="80664"/>
                </a:lnTo>
                <a:lnTo>
                  <a:pt x="224509" y="86320"/>
                </a:lnTo>
                <a:lnTo>
                  <a:pt x="225117" y="92273"/>
                </a:lnTo>
                <a:lnTo>
                  <a:pt x="225203" y="169763"/>
                </a:lnTo>
                <a:lnTo>
                  <a:pt x="225005" y="170358"/>
                </a:lnTo>
                <a:lnTo>
                  <a:pt x="219994" y="172640"/>
                </a:lnTo>
                <a:lnTo>
                  <a:pt x="218705" y="172839"/>
                </a:lnTo>
                <a:lnTo>
                  <a:pt x="217067" y="172938"/>
                </a:lnTo>
                <a:close/>
              </a:path>
              <a:path w="358775" h="174625">
                <a:moveTo>
                  <a:pt x="358154" y="68758"/>
                </a:moveTo>
                <a:lnTo>
                  <a:pt x="337467" y="68758"/>
                </a:lnTo>
                <a:lnTo>
                  <a:pt x="337467" y="3423"/>
                </a:lnTo>
                <a:lnTo>
                  <a:pt x="337616" y="2877"/>
                </a:lnTo>
                <a:lnTo>
                  <a:pt x="337913" y="2381"/>
                </a:lnTo>
                <a:lnTo>
                  <a:pt x="338211" y="1785"/>
                </a:lnTo>
                <a:lnTo>
                  <a:pt x="345752" y="0"/>
                </a:lnTo>
                <a:lnTo>
                  <a:pt x="349820" y="0"/>
                </a:lnTo>
                <a:lnTo>
                  <a:pt x="351506" y="99"/>
                </a:lnTo>
                <a:lnTo>
                  <a:pt x="354086" y="496"/>
                </a:lnTo>
                <a:lnTo>
                  <a:pt x="355078" y="744"/>
                </a:lnTo>
                <a:lnTo>
                  <a:pt x="355773" y="1041"/>
                </a:lnTo>
                <a:lnTo>
                  <a:pt x="356567" y="1339"/>
                </a:lnTo>
                <a:lnTo>
                  <a:pt x="357162" y="1785"/>
                </a:lnTo>
                <a:lnTo>
                  <a:pt x="357559" y="2381"/>
                </a:lnTo>
                <a:lnTo>
                  <a:pt x="357955" y="2877"/>
                </a:lnTo>
                <a:lnTo>
                  <a:pt x="358154" y="3423"/>
                </a:lnTo>
                <a:lnTo>
                  <a:pt x="358154" y="68758"/>
                </a:lnTo>
                <a:close/>
              </a:path>
              <a:path w="358775" h="174625">
                <a:moveTo>
                  <a:pt x="308396" y="174575"/>
                </a:moveTo>
                <a:lnTo>
                  <a:pt x="292620" y="174575"/>
                </a:lnTo>
                <a:lnTo>
                  <a:pt x="285625" y="172987"/>
                </a:lnTo>
                <a:lnTo>
                  <a:pt x="259531" y="145157"/>
                </a:lnTo>
                <a:lnTo>
                  <a:pt x="255463" y="114597"/>
                </a:lnTo>
                <a:lnTo>
                  <a:pt x="255658" y="107621"/>
                </a:lnTo>
                <a:lnTo>
                  <a:pt x="267777" y="68758"/>
                </a:lnTo>
                <a:lnTo>
                  <a:pt x="295696" y="51940"/>
                </a:lnTo>
                <a:lnTo>
                  <a:pt x="310083" y="51940"/>
                </a:lnTo>
                <a:lnTo>
                  <a:pt x="316036" y="53379"/>
                </a:lnTo>
                <a:lnTo>
                  <a:pt x="321393" y="56257"/>
                </a:lnTo>
                <a:lnTo>
                  <a:pt x="326850" y="59035"/>
                </a:lnTo>
                <a:lnTo>
                  <a:pt x="332208" y="63202"/>
                </a:lnTo>
                <a:lnTo>
                  <a:pt x="337467" y="68758"/>
                </a:lnTo>
                <a:lnTo>
                  <a:pt x="358154" y="68758"/>
                </a:lnTo>
                <a:lnTo>
                  <a:pt x="358154" y="69502"/>
                </a:lnTo>
                <a:lnTo>
                  <a:pt x="300061" y="69502"/>
                </a:lnTo>
                <a:lnTo>
                  <a:pt x="295597" y="70742"/>
                </a:lnTo>
                <a:lnTo>
                  <a:pt x="276596" y="107106"/>
                </a:lnTo>
                <a:lnTo>
                  <a:pt x="276596" y="118020"/>
                </a:lnTo>
                <a:lnTo>
                  <a:pt x="294604" y="155773"/>
                </a:lnTo>
                <a:lnTo>
                  <a:pt x="299069" y="157013"/>
                </a:lnTo>
                <a:lnTo>
                  <a:pt x="337378" y="157013"/>
                </a:lnTo>
                <a:lnTo>
                  <a:pt x="333994" y="160684"/>
                </a:lnTo>
                <a:lnTo>
                  <a:pt x="327892" y="165645"/>
                </a:lnTo>
                <a:lnTo>
                  <a:pt x="315291" y="172789"/>
                </a:lnTo>
                <a:lnTo>
                  <a:pt x="308396" y="174575"/>
                </a:lnTo>
                <a:close/>
              </a:path>
              <a:path w="358775" h="174625">
                <a:moveTo>
                  <a:pt x="337378" y="157013"/>
                </a:moveTo>
                <a:lnTo>
                  <a:pt x="307106" y="157013"/>
                </a:lnTo>
                <a:lnTo>
                  <a:pt x="309686" y="156666"/>
                </a:lnTo>
                <a:lnTo>
                  <a:pt x="312166" y="155971"/>
                </a:lnTo>
                <a:lnTo>
                  <a:pt x="337467" y="135284"/>
                </a:lnTo>
                <a:lnTo>
                  <a:pt x="337467" y="90636"/>
                </a:lnTo>
                <a:lnTo>
                  <a:pt x="332010" y="83790"/>
                </a:lnTo>
                <a:lnTo>
                  <a:pt x="326652" y="78581"/>
                </a:lnTo>
                <a:lnTo>
                  <a:pt x="321393" y="75009"/>
                </a:lnTo>
                <a:lnTo>
                  <a:pt x="316234" y="71338"/>
                </a:lnTo>
                <a:lnTo>
                  <a:pt x="310876" y="69502"/>
                </a:lnTo>
                <a:lnTo>
                  <a:pt x="358154" y="69502"/>
                </a:lnTo>
                <a:lnTo>
                  <a:pt x="358154" y="154334"/>
                </a:lnTo>
                <a:lnTo>
                  <a:pt x="339848" y="154334"/>
                </a:lnTo>
                <a:lnTo>
                  <a:pt x="337378" y="157013"/>
                </a:lnTo>
                <a:close/>
              </a:path>
              <a:path w="358775" h="174625">
                <a:moveTo>
                  <a:pt x="350812" y="172938"/>
                </a:moveTo>
                <a:lnTo>
                  <a:pt x="347438" y="172938"/>
                </a:lnTo>
                <a:lnTo>
                  <a:pt x="345950" y="172839"/>
                </a:lnTo>
                <a:lnTo>
                  <a:pt x="344759" y="172640"/>
                </a:lnTo>
                <a:lnTo>
                  <a:pt x="343668" y="172541"/>
                </a:lnTo>
                <a:lnTo>
                  <a:pt x="339848" y="169763"/>
                </a:lnTo>
                <a:lnTo>
                  <a:pt x="339848" y="154334"/>
                </a:lnTo>
                <a:lnTo>
                  <a:pt x="358154" y="154334"/>
                </a:lnTo>
                <a:lnTo>
                  <a:pt x="358154" y="169763"/>
                </a:lnTo>
                <a:lnTo>
                  <a:pt x="353391" y="172640"/>
                </a:lnTo>
                <a:lnTo>
                  <a:pt x="352201" y="172839"/>
                </a:lnTo>
                <a:lnTo>
                  <a:pt x="350812" y="1729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50172" y="3259760"/>
            <a:ext cx="2743229" cy="185588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372056" y="3377037"/>
            <a:ext cx="26670" cy="29209"/>
          </a:xfrm>
          <a:custGeom>
            <a:avLst/>
            <a:gdLst/>
            <a:ahLst/>
            <a:cxnLst/>
            <a:rect l="l" t="t" r="r" b="b"/>
            <a:pathLst>
              <a:path w="26670" h="29210">
                <a:moveTo>
                  <a:pt x="18256" y="28872"/>
                </a:moveTo>
                <a:lnTo>
                  <a:pt x="8135" y="28872"/>
                </a:lnTo>
                <a:lnTo>
                  <a:pt x="4712" y="27930"/>
                </a:lnTo>
                <a:lnTo>
                  <a:pt x="942" y="24159"/>
                </a:lnTo>
                <a:lnTo>
                  <a:pt x="0" y="20389"/>
                </a:lnTo>
                <a:lnTo>
                  <a:pt x="0" y="8880"/>
                </a:lnTo>
                <a:lnTo>
                  <a:pt x="942" y="4961"/>
                </a:lnTo>
                <a:lnTo>
                  <a:pt x="2827" y="2976"/>
                </a:lnTo>
                <a:lnTo>
                  <a:pt x="4812" y="992"/>
                </a:lnTo>
                <a:lnTo>
                  <a:pt x="8384" y="0"/>
                </a:lnTo>
                <a:lnTo>
                  <a:pt x="18504" y="0"/>
                </a:lnTo>
                <a:lnTo>
                  <a:pt x="21927" y="992"/>
                </a:lnTo>
                <a:lnTo>
                  <a:pt x="23812" y="2976"/>
                </a:lnTo>
                <a:lnTo>
                  <a:pt x="25697" y="4861"/>
                </a:lnTo>
                <a:lnTo>
                  <a:pt x="26640" y="8632"/>
                </a:lnTo>
                <a:lnTo>
                  <a:pt x="26640" y="14287"/>
                </a:lnTo>
                <a:lnTo>
                  <a:pt x="26640" y="20141"/>
                </a:lnTo>
                <a:lnTo>
                  <a:pt x="25648" y="24060"/>
                </a:lnTo>
                <a:lnTo>
                  <a:pt x="21778" y="27930"/>
                </a:lnTo>
                <a:lnTo>
                  <a:pt x="18256" y="28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67250" y="3443983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07781" y="3529014"/>
            <a:ext cx="3636479" cy="1968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98703" y="3805239"/>
            <a:ext cx="3397262" cy="19704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03465" y="4081464"/>
            <a:ext cx="3873810" cy="1968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92750" y="4357689"/>
            <a:ext cx="3538835" cy="1968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03465" y="4633914"/>
            <a:ext cx="2482601" cy="19689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61458" y="5190978"/>
            <a:ext cx="1361368" cy="192137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767250" y="5377558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47208" y="5462589"/>
            <a:ext cx="3318532" cy="19675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14259" y="894432"/>
            <a:ext cx="6756986" cy="265955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59605" marR="5080">
              <a:lnSpc>
                <a:spcPct val="131900"/>
              </a:lnSpc>
              <a:spcBef>
                <a:spcPts val="100"/>
              </a:spcBef>
            </a:pPr>
            <a:r>
              <a:rPr spc="-5" dirty="0"/>
              <a:t>IDF(t) </a:t>
            </a:r>
            <a:r>
              <a:rPr dirty="0"/>
              <a:t>= </a:t>
            </a:r>
            <a:r>
              <a:rPr spc="-20" dirty="0"/>
              <a:t>log_e(Total </a:t>
            </a:r>
            <a:r>
              <a:rPr spc="-5" dirty="0"/>
              <a:t>number </a:t>
            </a:r>
            <a:r>
              <a:rPr dirty="0"/>
              <a:t>of </a:t>
            </a:r>
            <a:r>
              <a:rPr spc="-5" dirty="0"/>
              <a:t>documents </a:t>
            </a:r>
            <a:r>
              <a:rPr dirty="0"/>
              <a:t>/ </a:t>
            </a:r>
            <a:r>
              <a:rPr spc="-5" dirty="0"/>
              <a:t>Number </a:t>
            </a:r>
            <a:r>
              <a:rPr dirty="0"/>
              <a:t>of </a:t>
            </a:r>
            <a:r>
              <a:rPr spc="-434" dirty="0"/>
              <a:t> </a:t>
            </a:r>
            <a:r>
              <a:rPr spc="-5" dirty="0"/>
              <a:t>documents</a:t>
            </a:r>
            <a:r>
              <a:rPr spc="-10" dirty="0"/>
              <a:t> </a:t>
            </a:r>
            <a:r>
              <a:rPr spc="-5" dirty="0"/>
              <a:t>with </a:t>
            </a:r>
            <a:r>
              <a:rPr dirty="0"/>
              <a:t>term t</a:t>
            </a:r>
            <a:r>
              <a:rPr spc="-5" dirty="0"/>
              <a:t> in it)</a:t>
            </a:r>
          </a:p>
        </p:txBody>
      </p:sp>
      <p:grpSp>
        <p:nvGrpSpPr>
          <p:cNvPr id="21" name="object 21"/>
          <p:cNvGrpSpPr/>
          <p:nvPr/>
        </p:nvGrpSpPr>
        <p:grpSpPr>
          <a:xfrm>
            <a:off x="6283130" y="2967440"/>
            <a:ext cx="3479800" cy="423545"/>
            <a:chOff x="6283130" y="2967440"/>
            <a:chExt cx="3479800" cy="423545"/>
          </a:xfrm>
        </p:grpSpPr>
        <p:sp>
          <p:nvSpPr>
            <p:cNvPr id="22" name="object 22"/>
            <p:cNvSpPr/>
            <p:nvPr/>
          </p:nvSpPr>
          <p:spPr>
            <a:xfrm>
              <a:off x="6289480" y="2973790"/>
              <a:ext cx="3467100" cy="398145"/>
            </a:xfrm>
            <a:custGeom>
              <a:avLst/>
              <a:gdLst/>
              <a:ahLst/>
              <a:cxnLst/>
              <a:rect l="l" t="t" r="r" b="b"/>
              <a:pathLst>
                <a:path w="3467100" h="398145">
                  <a:moveTo>
                    <a:pt x="3466774" y="397574"/>
                  </a:moveTo>
                  <a:lnTo>
                    <a:pt x="0" y="397574"/>
                  </a:lnTo>
                  <a:lnTo>
                    <a:pt x="0" y="0"/>
                  </a:lnTo>
                  <a:lnTo>
                    <a:pt x="3466774" y="0"/>
                  </a:lnTo>
                  <a:lnTo>
                    <a:pt x="3466774" y="397574"/>
                  </a:lnTo>
                  <a:close/>
                </a:path>
              </a:pathLst>
            </a:custGeom>
            <a:solidFill>
              <a:srgbClr val="2C55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9480" y="2969040"/>
              <a:ext cx="3467100" cy="407670"/>
            </a:xfrm>
            <a:custGeom>
              <a:avLst/>
              <a:gdLst/>
              <a:ahLst/>
              <a:cxnLst/>
              <a:rect l="l" t="t" r="r" b="b"/>
              <a:pathLst>
                <a:path w="3467100" h="407670">
                  <a:moveTo>
                    <a:pt x="0" y="0"/>
                  </a:moveTo>
                  <a:lnTo>
                    <a:pt x="0" y="407074"/>
                  </a:lnTo>
                </a:path>
                <a:path w="3467100" h="407670">
                  <a:moveTo>
                    <a:pt x="3466774" y="0"/>
                  </a:moveTo>
                  <a:lnTo>
                    <a:pt x="3466774" y="407074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84730" y="2967440"/>
              <a:ext cx="3476625" cy="12700"/>
            </a:xfrm>
            <a:custGeom>
              <a:avLst/>
              <a:gdLst/>
              <a:ahLst/>
              <a:cxnLst/>
              <a:rect l="l" t="t" r="r" b="b"/>
              <a:pathLst>
                <a:path w="3476625" h="12700">
                  <a:moveTo>
                    <a:pt x="0" y="0"/>
                  </a:moveTo>
                  <a:lnTo>
                    <a:pt x="3476274" y="0"/>
                  </a:lnTo>
                  <a:lnTo>
                    <a:pt x="3476274" y="12699"/>
                  </a:lnTo>
                  <a:lnTo>
                    <a:pt x="0" y="12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84730" y="3371365"/>
              <a:ext cx="3476625" cy="0"/>
            </a:xfrm>
            <a:custGeom>
              <a:avLst/>
              <a:gdLst/>
              <a:ahLst/>
              <a:cxnLst/>
              <a:rect l="l" t="t" r="r" b="b"/>
              <a:pathLst>
                <a:path w="3476625">
                  <a:moveTo>
                    <a:pt x="0" y="0"/>
                  </a:moveTo>
                  <a:lnTo>
                    <a:pt x="3476274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29974" y="3048138"/>
              <a:ext cx="1879786" cy="17770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5657300" y="3424301"/>
            <a:ext cx="5253990" cy="1012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 indent="-252095">
              <a:lnSpc>
                <a:spcPct val="107600"/>
              </a:lnSpc>
              <a:spcBef>
                <a:spcPts val="100"/>
              </a:spcBef>
              <a:buClr>
                <a:srgbClr val="FFFFFF"/>
              </a:buClr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dirty="0"/>
              <a:t>	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WI,J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weight which signifies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how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important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word is </a:t>
            </a:r>
            <a:r>
              <a:rPr sz="1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individual text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message</a:t>
            </a:r>
            <a:endParaRPr sz="18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377825" algn="l"/>
                <a:tab pos="379095" algn="l"/>
                <a:tab pos="1153160" algn="l"/>
              </a:tabLst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TF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I,J	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(no.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times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occurred)/(total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no.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terms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08783" y="4426330"/>
            <a:ext cx="424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J)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2990" y="0"/>
            <a:ext cx="4829175" cy="3276600"/>
          </a:xfrm>
          <a:custGeom>
            <a:avLst/>
            <a:gdLst/>
            <a:ahLst/>
            <a:cxnLst/>
            <a:rect l="l" t="t" r="r" b="b"/>
            <a:pathLst>
              <a:path w="4829175" h="3276600">
                <a:moveTo>
                  <a:pt x="2502700" y="1508201"/>
                </a:moveTo>
                <a:lnTo>
                  <a:pt x="2490622" y="1436408"/>
                </a:lnTo>
                <a:lnTo>
                  <a:pt x="2440482" y="1374470"/>
                </a:lnTo>
                <a:lnTo>
                  <a:pt x="2397036" y="1348765"/>
                </a:lnTo>
                <a:lnTo>
                  <a:pt x="2348534" y="1323746"/>
                </a:lnTo>
                <a:lnTo>
                  <a:pt x="2302865" y="1297368"/>
                </a:lnTo>
                <a:lnTo>
                  <a:pt x="2259952" y="1269568"/>
                </a:lnTo>
                <a:lnTo>
                  <a:pt x="2219795" y="1240294"/>
                </a:lnTo>
                <a:lnTo>
                  <a:pt x="2182317" y="1209459"/>
                </a:lnTo>
                <a:lnTo>
                  <a:pt x="2147493" y="1177036"/>
                </a:lnTo>
                <a:lnTo>
                  <a:pt x="2115286" y="1142961"/>
                </a:lnTo>
                <a:lnTo>
                  <a:pt x="2085644" y="1107160"/>
                </a:lnTo>
                <a:lnTo>
                  <a:pt x="2058517" y="1069581"/>
                </a:lnTo>
                <a:lnTo>
                  <a:pt x="2033879" y="1030160"/>
                </a:lnTo>
                <a:lnTo>
                  <a:pt x="2011680" y="988860"/>
                </a:lnTo>
                <a:lnTo>
                  <a:pt x="1991868" y="945591"/>
                </a:lnTo>
                <a:lnTo>
                  <a:pt x="1974418" y="900315"/>
                </a:lnTo>
                <a:lnTo>
                  <a:pt x="1959267" y="852970"/>
                </a:lnTo>
                <a:lnTo>
                  <a:pt x="1946402" y="803503"/>
                </a:lnTo>
                <a:lnTo>
                  <a:pt x="1935746" y="751840"/>
                </a:lnTo>
                <a:lnTo>
                  <a:pt x="1927288" y="697928"/>
                </a:lnTo>
                <a:lnTo>
                  <a:pt x="1915261" y="646785"/>
                </a:lnTo>
                <a:lnTo>
                  <a:pt x="1896110" y="607301"/>
                </a:lnTo>
                <a:lnTo>
                  <a:pt x="1870798" y="577977"/>
                </a:lnTo>
                <a:lnTo>
                  <a:pt x="1805597" y="543953"/>
                </a:lnTo>
                <a:lnTo>
                  <a:pt x="1767662" y="536308"/>
                </a:lnTo>
                <a:lnTo>
                  <a:pt x="1727479" y="532930"/>
                </a:lnTo>
                <a:lnTo>
                  <a:pt x="1686001" y="532358"/>
                </a:lnTo>
                <a:lnTo>
                  <a:pt x="1644205" y="533107"/>
                </a:lnTo>
                <a:lnTo>
                  <a:pt x="1603082" y="533717"/>
                </a:lnTo>
                <a:lnTo>
                  <a:pt x="1563598" y="532688"/>
                </a:lnTo>
                <a:lnTo>
                  <a:pt x="1513052" y="537502"/>
                </a:lnTo>
                <a:lnTo>
                  <a:pt x="1479651" y="556869"/>
                </a:lnTo>
                <a:lnTo>
                  <a:pt x="1450644" y="625195"/>
                </a:lnTo>
                <a:lnTo>
                  <a:pt x="1448244" y="667080"/>
                </a:lnTo>
                <a:lnTo>
                  <a:pt x="1449374" y="709422"/>
                </a:lnTo>
                <a:lnTo>
                  <a:pt x="1450619" y="748665"/>
                </a:lnTo>
                <a:lnTo>
                  <a:pt x="1451889" y="802182"/>
                </a:lnTo>
                <a:lnTo>
                  <a:pt x="1456575" y="854786"/>
                </a:lnTo>
                <a:lnTo>
                  <a:pt x="1464424" y="906513"/>
                </a:lnTo>
                <a:lnTo>
                  <a:pt x="1475181" y="957376"/>
                </a:lnTo>
                <a:lnTo>
                  <a:pt x="1488605" y="1007389"/>
                </a:lnTo>
                <a:lnTo>
                  <a:pt x="1504429" y="1056563"/>
                </a:lnTo>
                <a:lnTo>
                  <a:pt x="1522399" y="1104925"/>
                </a:lnTo>
                <a:lnTo>
                  <a:pt x="1542275" y="1152486"/>
                </a:lnTo>
                <a:lnTo>
                  <a:pt x="1563776" y="1199261"/>
                </a:lnTo>
                <a:lnTo>
                  <a:pt x="1586661" y="1245273"/>
                </a:lnTo>
                <a:lnTo>
                  <a:pt x="1610677" y="1290548"/>
                </a:lnTo>
                <a:lnTo>
                  <a:pt x="1635569" y="1335087"/>
                </a:lnTo>
                <a:lnTo>
                  <a:pt x="1661083" y="1378902"/>
                </a:lnTo>
                <a:lnTo>
                  <a:pt x="1695780" y="1418501"/>
                </a:lnTo>
                <a:lnTo>
                  <a:pt x="1730984" y="1457223"/>
                </a:lnTo>
                <a:lnTo>
                  <a:pt x="1766836" y="1494904"/>
                </a:lnTo>
                <a:lnTo>
                  <a:pt x="1803488" y="1531391"/>
                </a:lnTo>
                <a:lnTo>
                  <a:pt x="1841080" y="1566494"/>
                </a:lnTo>
                <a:lnTo>
                  <a:pt x="1879765" y="1600034"/>
                </a:lnTo>
                <a:lnTo>
                  <a:pt x="1919668" y="1631861"/>
                </a:lnTo>
                <a:lnTo>
                  <a:pt x="1960943" y="1661807"/>
                </a:lnTo>
                <a:lnTo>
                  <a:pt x="2003742" y="1689684"/>
                </a:lnTo>
                <a:lnTo>
                  <a:pt x="2048192" y="1715325"/>
                </a:lnTo>
                <a:lnTo>
                  <a:pt x="2094445" y="1738566"/>
                </a:lnTo>
                <a:lnTo>
                  <a:pt x="2142655" y="1759229"/>
                </a:lnTo>
                <a:lnTo>
                  <a:pt x="2192947" y="1777149"/>
                </a:lnTo>
                <a:lnTo>
                  <a:pt x="2226907" y="1791500"/>
                </a:lnTo>
                <a:lnTo>
                  <a:pt x="2262911" y="1806092"/>
                </a:lnTo>
                <a:lnTo>
                  <a:pt x="2299512" y="1817954"/>
                </a:lnTo>
                <a:lnTo>
                  <a:pt x="2335301" y="1824113"/>
                </a:lnTo>
                <a:lnTo>
                  <a:pt x="2368829" y="1821586"/>
                </a:lnTo>
                <a:lnTo>
                  <a:pt x="2398661" y="1807400"/>
                </a:lnTo>
                <a:lnTo>
                  <a:pt x="2423388" y="1778584"/>
                </a:lnTo>
                <a:lnTo>
                  <a:pt x="2441549" y="1732153"/>
                </a:lnTo>
                <a:lnTo>
                  <a:pt x="2452332" y="1697609"/>
                </a:lnTo>
                <a:lnTo>
                  <a:pt x="2465057" y="1661121"/>
                </a:lnTo>
                <a:lnTo>
                  <a:pt x="2478100" y="1623301"/>
                </a:lnTo>
                <a:lnTo>
                  <a:pt x="2489809" y="1584782"/>
                </a:lnTo>
                <a:lnTo>
                  <a:pt x="2498560" y="1546199"/>
                </a:lnTo>
                <a:lnTo>
                  <a:pt x="2502700" y="1508201"/>
                </a:lnTo>
                <a:close/>
              </a:path>
              <a:path w="4829175" h="3276600">
                <a:moveTo>
                  <a:pt x="3663899" y="2194001"/>
                </a:moveTo>
                <a:lnTo>
                  <a:pt x="3655110" y="2148509"/>
                </a:lnTo>
                <a:lnTo>
                  <a:pt x="3641318" y="2115921"/>
                </a:lnTo>
                <a:lnTo>
                  <a:pt x="3633012" y="2096287"/>
                </a:lnTo>
                <a:lnTo>
                  <a:pt x="3606177" y="2052167"/>
                </a:lnTo>
                <a:lnTo>
                  <a:pt x="3578364" y="2013915"/>
                </a:lnTo>
                <a:lnTo>
                  <a:pt x="3549027" y="1981911"/>
                </a:lnTo>
                <a:lnTo>
                  <a:pt x="3517633" y="1956511"/>
                </a:lnTo>
                <a:lnTo>
                  <a:pt x="3483673" y="1938108"/>
                </a:lnTo>
                <a:lnTo>
                  <a:pt x="3446589" y="1927085"/>
                </a:lnTo>
                <a:lnTo>
                  <a:pt x="3405860" y="1923834"/>
                </a:lnTo>
                <a:lnTo>
                  <a:pt x="3360953" y="1928736"/>
                </a:lnTo>
                <a:lnTo>
                  <a:pt x="3311334" y="1942172"/>
                </a:lnTo>
                <a:lnTo>
                  <a:pt x="3256496" y="1964512"/>
                </a:lnTo>
                <a:lnTo>
                  <a:pt x="3209760" y="1985441"/>
                </a:lnTo>
                <a:lnTo>
                  <a:pt x="3162846" y="2004771"/>
                </a:lnTo>
                <a:lnTo>
                  <a:pt x="3115792" y="2022513"/>
                </a:lnTo>
                <a:lnTo>
                  <a:pt x="3068637" y="2038692"/>
                </a:lnTo>
                <a:lnTo>
                  <a:pt x="3021393" y="2053297"/>
                </a:lnTo>
                <a:lnTo>
                  <a:pt x="2974086" y="2066353"/>
                </a:lnTo>
                <a:lnTo>
                  <a:pt x="2926765" y="2077872"/>
                </a:lnTo>
                <a:lnTo>
                  <a:pt x="2879445" y="2087841"/>
                </a:lnTo>
                <a:lnTo>
                  <a:pt x="2832265" y="2096274"/>
                </a:lnTo>
                <a:lnTo>
                  <a:pt x="2784945" y="2103221"/>
                </a:lnTo>
                <a:lnTo>
                  <a:pt x="2737815" y="2108631"/>
                </a:lnTo>
                <a:lnTo>
                  <a:pt x="2690812" y="2112556"/>
                </a:lnTo>
                <a:lnTo>
                  <a:pt x="2643962" y="2114981"/>
                </a:lnTo>
                <a:lnTo>
                  <a:pt x="2597302" y="2115921"/>
                </a:lnTo>
                <a:lnTo>
                  <a:pt x="2550845" y="2115401"/>
                </a:lnTo>
                <a:lnTo>
                  <a:pt x="2504643" y="2113407"/>
                </a:lnTo>
                <a:lnTo>
                  <a:pt x="2458707" y="2109952"/>
                </a:lnTo>
                <a:lnTo>
                  <a:pt x="2413063" y="2105063"/>
                </a:lnTo>
                <a:lnTo>
                  <a:pt x="2367762" y="2098738"/>
                </a:lnTo>
                <a:lnTo>
                  <a:pt x="2322817" y="2090978"/>
                </a:lnTo>
                <a:lnTo>
                  <a:pt x="2278265" y="2081796"/>
                </a:lnTo>
                <a:lnTo>
                  <a:pt x="2234133" y="2071217"/>
                </a:lnTo>
                <a:lnTo>
                  <a:pt x="2190445" y="2059228"/>
                </a:lnTo>
                <a:lnTo>
                  <a:pt x="2147252" y="2045855"/>
                </a:lnTo>
                <a:lnTo>
                  <a:pt x="2104555" y="2031085"/>
                </a:lnTo>
                <a:lnTo>
                  <a:pt x="2062403" y="2014956"/>
                </a:lnTo>
                <a:lnTo>
                  <a:pt x="2020811" y="1997456"/>
                </a:lnTo>
                <a:lnTo>
                  <a:pt x="1979815" y="1978609"/>
                </a:lnTo>
                <a:lnTo>
                  <a:pt x="1939455" y="1958403"/>
                </a:lnTo>
                <a:lnTo>
                  <a:pt x="1899754" y="1936864"/>
                </a:lnTo>
                <a:lnTo>
                  <a:pt x="1860740" y="1914004"/>
                </a:lnTo>
                <a:lnTo>
                  <a:pt x="1822437" y="1889810"/>
                </a:lnTo>
                <a:lnTo>
                  <a:pt x="1784883" y="1864321"/>
                </a:lnTo>
                <a:lnTo>
                  <a:pt x="1748104" y="1837524"/>
                </a:lnTo>
                <a:lnTo>
                  <a:pt x="1712125" y="1809445"/>
                </a:lnTo>
                <a:lnTo>
                  <a:pt x="1676984" y="1780070"/>
                </a:lnTo>
                <a:lnTo>
                  <a:pt x="1642719" y="1749425"/>
                </a:lnTo>
                <a:lnTo>
                  <a:pt x="1609331" y="1717522"/>
                </a:lnTo>
                <a:lnTo>
                  <a:pt x="1576882" y="1684362"/>
                </a:lnTo>
                <a:lnTo>
                  <a:pt x="1545374" y="1649945"/>
                </a:lnTo>
                <a:lnTo>
                  <a:pt x="1514856" y="1614297"/>
                </a:lnTo>
                <a:lnTo>
                  <a:pt x="1485353" y="1577428"/>
                </a:lnTo>
                <a:lnTo>
                  <a:pt x="1456893" y="1539328"/>
                </a:lnTo>
                <a:lnTo>
                  <a:pt x="1429131" y="1500708"/>
                </a:lnTo>
                <a:lnTo>
                  <a:pt x="1402829" y="1461452"/>
                </a:lnTo>
                <a:lnTo>
                  <a:pt x="1378013" y="1421612"/>
                </a:lnTo>
                <a:lnTo>
                  <a:pt x="1354645" y="1381188"/>
                </a:lnTo>
                <a:lnTo>
                  <a:pt x="1332763" y="1340243"/>
                </a:lnTo>
                <a:lnTo>
                  <a:pt x="1312341" y="1298790"/>
                </a:lnTo>
                <a:lnTo>
                  <a:pt x="1293380" y="1256868"/>
                </a:lnTo>
                <a:lnTo>
                  <a:pt x="1275905" y="1214513"/>
                </a:lnTo>
                <a:lnTo>
                  <a:pt x="1259890" y="1171752"/>
                </a:lnTo>
                <a:lnTo>
                  <a:pt x="1245336" y="1128610"/>
                </a:lnTo>
                <a:lnTo>
                  <a:pt x="1232255" y="1085138"/>
                </a:lnTo>
                <a:lnTo>
                  <a:pt x="1220647" y="1041361"/>
                </a:lnTo>
                <a:lnTo>
                  <a:pt x="1210513" y="997292"/>
                </a:lnTo>
                <a:lnTo>
                  <a:pt x="1201902" y="953312"/>
                </a:lnTo>
                <a:lnTo>
                  <a:pt x="1194638" y="908481"/>
                </a:lnTo>
                <a:lnTo>
                  <a:pt x="1188910" y="863790"/>
                </a:lnTo>
                <a:lnTo>
                  <a:pt x="1184643" y="818946"/>
                </a:lnTo>
                <a:lnTo>
                  <a:pt x="1181849" y="773988"/>
                </a:lnTo>
                <a:lnTo>
                  <a:pt x="1180528" y="728941"/>
                </a:lnTo>
                <a:lnTo>
                  <a:pt x="1180680" y="683856"/>
                </a:lnTo>
                <a:lnTo>
                  <a:pt x="1182293" y="638746"/>
                </a:lnTo>
                <a:lnTo>
                  <a:pt x="1185392" y="593648"/>
                </a:lnTo>
                <a:lnTo>
                  <a:pt x="1189951" y="548601"/>
                </a:lnTo>
                <a:lnTo>
                  <a:pt x="1195984" y="503631"/>
                </a:lnTo>
                <a:lnTo>
                  <a:pt x="1203477" y="458762"/>
                </a:lnTo>
                <a:lnTo>
                  <a:pt x="1212456" y="414045"/>
                </a:lnTo>
                <a:lnTo>
                  <a:pt x="1222895" y="369493"/>
                </a:lnTo>
                <a:lnTo>
                  <a:pt x="1234821" y="325158"/>
                </a:lnTo>
                <a:lnTo>
                  <a:pt x="1248206" y="281063"/>
                </a:lnTo>
                <a:lnTo>
                  <a:pt x="1263065" y="237236"/>
                </a:lnTo>
                <a:lnTo>
                  <a:pt x="1279398" y="193713"/>
                </a:lnTo>
                <a:lnTo>
                  <a:pt x="1297203" y="150520"/>
                </a:lnTo>
                <a:lnTo>
                  <a:pt x="1316469" y="107696"/>
                </a:lnTo>
                <a:lnTo>
                  <a:pt x="1337221" y="65278"/>
                </a:lnTo>
                <a:lnTo>
                  <a:pt x="1359446" y="23291"/>
                </a:lnTo>
                <a:lnTo>
                  <a:pt x="1372730" y="0"/>
                </a:lnTo>
                <a:lnTo>
                  <a:pt x="832713" y="0"/>
                </a:lnTo>
                <a:lnTo>
                  <a:pt x="810094" y="59080"/>
                </a:lnTo>
                <a:lnTo>
                  <a:pt x="795032" y="102362"/>
                </a:lnTo>
                <a:lnTo>
                  <a:pt x="781062" y="145897"/>
                </a:lnTo>
                <a:lnTo>
                  <a:pt x="768184" y="189674"/>
                </a:lnTo>
                <a:lnTo>
                  <a:pt x="756386" y="233654"/>
                </a:lnTo>
                <a:lnTo>
                  <a:pt x="745693" y="277850"/>
                </a:lnTo>
                <a:lnTo>
                  <a:pt x="736092" y="322237"/>
                </a:lnTo>
                <a:lnTo>
                  <a:pt x="727583" y="366776"/>
                </a:lnTo>
                <a:lnTo>
                  <a:pt x="720178" y="411480"/>
                </a:lnTo>
                <a:lnTo>
                  <a:pt x="713867" y="456311"/>
                </a:lnTo>
                <a:lnTo>
                  <a:pt x="708647" y="501256"/>
                </a:lnTo>
                <a:lnTo>
                  <a:pt x="704545" y="546303"/>
                </a:lnTo>
                <a:lnTo>
                  <a:pt x="701535" y="591426"/>
                </a:lnTo>
                <a:lnTo>
                  <a:pt x="699630" y="636612"/>
                </a:lnTo>
                <a:lnTo>
                  <a:pt x="698830" y="681850"/>
                </a:lnTo>
                <a:lnTo>
                  <a:pt x="699147" y="727125"/>
                </a:lnTo>
                <a:lnTo>
                  <a:pt x="700557" y="772401"/>
                </a:lnTo>
                <a:lnTo>
                  <a:pt x="703084" y="817676"/>
                </a:lnTo>
                <a:lnTo>
                  <a:pt x="706729" y="862939"/>
                </a:lnTo>
                <a:lnTo>
                  <a:pt x="711479" y="908151"/>
                </a:lnTo>
                <a:lnTo>
                  <a:pt x="717296" y="952995"/>
                </a:lnTo>
                <a:lnTo>
                  <a:pt x="724319" y="998397"/>
                </a:lnTo>
                <a:lnTo>
                  <a:pt x="732421" y="1043393"/>
                </a:lnTo>
                <a:lnTo>
                  <a:pt x="741629" y="1088275"/>
                </a:lnTo>
                <a:lnTo>
                  <a:pt x="751967" y="1133030"/>
                </a:lnTo>
                <a:lnTo>
                  <a:pt x="763422" y="1177645"/>
                </a:lnTo>
                <a:lnTo>
                  <a:pt x="775995" y="1222108"/>
                </a:lnTo>
                <a:lnTo>
                  <a:pt x="789698" y="1266393"/>
                </a:lnTo>
                <a:lnTo>
                  <a:pt x="804532" y="1310474"/>
                </a:lnTo>
                <a:lnTo>
                  <a:pt x="820483" y="1354340"/>
                </a:lnTo>
                <a:lnTo>
                  <a:pt x="837565" y="1397990"/>
                </a:lnTo>
                <a:lnTo>
                  <a:pt x="855776" y="1441386"/>
                </a:lnTo>
                <a:lnTo>
                  <a:pt x="875118" y="1484528"/>
                </a:lnTo>
                <a:lnTo>
                  <a:pt x="895591" y="1527378"/>
                </a:lnTo>
                <a:lnTo>
                  <a:pt x="917206" y="1569935"/>
                </a:lnTo>
                <a:lnTo>
                  <a:pt x="939952" y="1612176"/>
                </a:lnTo>
                <a:lnTo>
                  <a:pt x="963828" y="1654073"/>
                </a:lnTo>
                <a:lnTo>
                  <a:pt x="988847" y="1695640"/>
                </a:lnTo>
                <a:lnTo>
                  <a:pt x="1015009" y="1736826"/>
                </a:lnTo>
                <a:lnTo>
                  <a:pt x="1042301" y="1777631"/>
                </a:lnTo>
                <a:lnTo>
                  <a:pt x="1070749" y="1818030"/>
                </a:lnTo>
                <a:lnTo>
                  <a:pt x="1100201" y="1857756"/>
                </a:lnTo>
                <a:lnTo>
                  <a:pt x="1130541" y="1896529"/>
                </a:lnTo>
                <a:lnTo>
                  <a:pt x="1161732" y="1934349"/>
                </a:lnTo>
                <a:lnTo>
                  <a:pt x="1193749" y="1971217"/>
                </a:lnTo>
                <a:lnTo>
                  <a:pt x="1226578" y="2007108"/>
                </a:lnTo>
                <a:lnTo>
                  <a:pt x="1260182" y="2042033"/>
                </a:lnTo>
                <a:lnTo>
                  <a:pt x="1294549" y="2075980"/>
                </a:lnTo>
                <a:lnTo>
                  <a:pt x="1329639" y="2108949"/>
                </a:lnTo>
                <a:lnTo>
                  <a:pt x="1365453" y="2140928"/>
                </a:lnTo>
                <a:lnTo>
                  <a:pt x="1401953" y="2171916"/>
                </a:lnTo>
                <a:lnTo>
                  <a:pt x="1439100" y="2201913"/>
                </a:lnTo>
                <a:lnTo>
                  <a:pt x="1476908" y="2230894"/>
                </a:lnTo>
                <a:lnTo>
                  <a:pt x="1515325" y="2258872"/>
                </a:lnTo>
                <a:lnTo>
                  <a:pt x="1554327" y="2285835"/>
                </a:lnTo>
                <a:lnTo>
                  <a:pt x="1593900" y="2311781"/>
                </a:lnTo>
                <a:lnTo>
                  <a:pt x="1634020" y="2336698"/>
                </a:lnTo>
                <a:lnTo>
                  <a:pt x="1674660" y="2360574"/>
                </a:lnTo>
                <a:lnTo>
                  <a:pt x="1715795" y="2383434"/>
                </a:lnTo>
                <a:lnTo>
                  <a:pt x="1757400" y="2405240"/>
                </a:lnTo>
                <a:lnTo>
                  <a:pt x="1799463" y="2426004"/>
                </a:lnTo>
                <a:lnTo>
                  <a:pt x="1841944" y="2445715"/>
                </a:lnTo>
                <a:lnTo>
                  <a:pt x="1884832" y="2464358"/>
                </a:lnTo>
                <a:lnTo>
                  <a:pt x="1928101" y="2481948"/>
                </a:lnTo>
                <a:lnTo>
                  <a:pt x="1971713" y="2498471"/>
                </a:lnTo>
                <a:lnTo>
                  <a:pt x="2015667" y="2513914"/>
                </a:lnTo>
                <a:lnTo>
                  <a:pt x="2059927" y="2528290"/>
                </a:lnTo>
                <a:lnTo>
                  <a:pt x="2104466" y="2541562"/>
                </a:lnTo>
                <a:lnTo>
                  <a:pt x="2149271" y="2553754"/>
                </a:lnTo>
                <a:lnTo>
                  <a:pt x="2194306" y="2564854"/>
                </a:lnTo>
                <a:lnTo>
                  <a:pt x="2239543" y="2574848"/>
                </a:lnTo>
                <a:lnTo>
                  <a:pt x="2284984" y="2583726"/>
                </a:lnTo>
                <a:lnTo>
                  <a:pt x="2330589" y="2591511"/>
                </a:lnTo>
                <a:lnTo>
                  <a:pt x="2376322" y="2598166"/>
                </a:lnTo>
                <a:lnTo>
                  <a:pt x="2422182" y="2603690"/>
                </a:lnTo>
                <a:lnTo>
                  <a:pt x="2468130" y="2608097"/>
                </a:lnTo>
                <a:lnTo>
                  <a:pt x="2514155" y="2611374"/>
                </a:lnTo>
                <a:lnTo>
                  <a:pt x="2560218" y="2613507"/>
                </a:lnTo>
                <a:lnTo>
                  <a:pt x="2606306" y="2614485"/>
                </a:lnTo>
                <a:lnTo>
                  <a:pt x="2652395" y="2614320"/>
                </a:lnTo>
                <a:lnTo>
                  <a:pt x="2698458" y="2613012"/>
                </a:lnTo>
                <a:lnTo>
                  <a:pt x="2744470" y="2610523"/>
                </a:lnTo>
                <a:lnTo>
                  <a:pt x="2790406" y="2606878"/>
                </a:lnTo>
                <a:lnTo>
                  <a:pt x="2836240" y="2602065"/>
                </a:lnTo>
                <a:lnTo>
                  <a:pt x="2881960" y="2596057"/>
                </a:lnTo>
                <a:lnTo>
                  <a:pt x="2927540" y="2588882"/>
                </a:lnTo>
                <a:lnTo>
                  <a:pt x="2972955" y="2580513"/>
                </a:lnTo>
                <a:lnTo>
                  <a:pt x="3018167" y="2570950"/>
                </a:lnTo>
                <a:lnTo>
                  <a:pt x="3063163" y="2560193"/>
                </a:lnTo>
                <a:lnTo>
                  <a:pt x="3107931" y="2548229"/>
                </a:lnTo>
                <a:lnTo>
                  <a:pt x="3152432" y="2535047"/>
                </a:lnTo>
                <a:lnTo>
                  <a:pt x="3196640" y="2520658"/>
                </a:lnTo>
                <a:lnTo>
                  <a:pt x="3240544" y="2505037"/>
                </a:lnTo>
                <a:lnTo>
                  <a:pt x="3284118" y="2488196"/>
                </a:lnTo>
                <a:lnTo>
                  <a:pt x="3327323" y="2470124"/>
                </a:lnTo>
                <a:lnTo>
                  <a:pt x="3370148" y="2450820"/>
                </a:lnTo>
                <a:lnTo>
                  <a:pt x="3412579" y="2430272"/>
                </a:lnTo>
                <a:lnTo>
                  <a:pt x="3492385" y="2388908"/>
                </a:lnTo>
                <a:lnTo>
                  <a:pt x="3530206" y="2368842"/>
                </a:lnTo>
                <a:lnTo>
                  <a:pt x="3566363" y="2347480"/>
                </a:lnTo>
                <a:lnTo>
                  <a:pt x="3599192" y="2324049"/>
                </a:lnTo>
                <a:lnTo>
                  <a:pt x="3627018" y="2297760"/>
                </a:lnTo>
                <a:lnTo>
                  <a:pt x="3661029" y="2233511"/>
                </a:lnTo>
                <a:lnTo>
                  <a:pt x="3663899" y="2194001"/>
                </a:lnTo>
                <a:close/>
              </a:path>
              <a:path w="4829175" h="3276600">
                <a:moveTo>
                  <a:pt x="4829010" y="1041400"/>
                </a:moveTo>
                <a:lnTo>
                  <a:pt x="4818608" y="1054100"/>
                </a:lnTo>
                <a:lnTo>
                  <a:pt x="4777930" y="1054100"/>
                </a:lnTo>
                <a:lnTo>
                  <a:pt x="4742205" y="1079500"/>
                </a:lnTo>
                <a:lnTo>
                  <a:pt x="4711293" y="1104900"/>
                </a:lnTo>
                <a:lnTo>
                  <a:pt x="4663262" y="1168400"/>
                </a:lnTo>
                <a:lnTo>
                  <a:pt x="4645850" y="1219200"/>
                </a:lnTo>
                <a:lnTo>
                  <a:pt x="4632630" y="1270000"/>
                </a:lnTo>
                <a:lnTo>
                  <a:pt x="4625327" y="1295400"/>
                </a:lnTo>
                <a:lnTo>
                  <a:pt x="4614875" y="1333500"/>
                </a:lnTo>
                <a:lnTo>
                  <a:pt x="4603343" y="1358900"/>
                </a:lnTo>
                <a:lnTo>
                  <a:pt x="4592777" y="1384300"/>
                </a:lnTo>
                <a:lnTo>
                  <a:pt x="4576076" y="1435100"/>
                </a:lnTo>
                <a:lnTo>
                  <a:pt x="4558411" y="1473200"/>
                </a:lnTo>
                <a:lnTo>
                  <a:pt x="4539831" y="1524000"/>
                </a:lnTo>
                <a:lnTo>
                  <a:pt x="4520323" y="1562100"/>
                </a:lnTo>
                <a:lnTo>
                  <a:pt x="4499902" y="1612900"/>
                </a:lnTo>
                <a:lnTo>
                  <a:pt x="4478604" y="1651000"/>
                </a:lnTo>
                <a:lnTo>
                  <a:pt x="4456417" y="1689100"/>
                </a:lnTo>
                <a:lnTo>
                  <a:pt x="4433379" y="1739900"/>
                </a:lnTo>
                <a:lnTo>
                  <a:pt x="4409478" y="1778000"/>
                </a:lnTo>
                <a:lnTo>
                  <a:pt x="4384751" y="1816100"/>
                </a:lnTo>
                <a:lnTo>
                  <a:pt x="4359211" y="1854200"/>
                </a:lnTo>
                <a:lnTo>
                  <a:pt x="4332846" y="1892300"/>
                </a:lnTo>
                <a:lnTo>
                  <a:pt x="4305706" y="1930400"/>
                </a:lnTo>
                <a:lnTo>
                  <a:pt x="4277779" y="1968500"/>
                </a:lnTo>
                <a:lnTo>
                  <a:pt x="4249090" y="2006600"/>
                </a:lnTo>
                <a:lnTo>
                  <a:pt x="4219651" y="2044700"/>
                </a:lnTo>
                <a:lnTo>
                  <a:pt x="4189476" y="2082800"/>
                </a:lnTo>
                <a:lnTo>
                  <a:pt x="4158589" y="2120900"/>
                </a:lnTo>
                <a:lnTo>
                  <a:pt x="4126992" y="2146300"/>
                </a:lnTo>
                <a:lnTo>
                  <a:pt x="4094696" y="2184400"/>
                </a:lnTo>
                <a:lnTo>
                  <a:pt x="4061726" y="2222500"/>
                </a:lnTo>
                <a:lnTo>
                  <a:pt x="4028084" y="2247900"/>
                </a:lnTo>
                <a:lnTo>
                  <a:pt x="3993794" y="2273300"/>
                </a:lnTo>
                <a:lnTo>
                  <a:pt x="3958882" y="2311400"/>
                </a:lnTo>
                <a:lnTo>
                  <a:pt x="3923334" y="2336800"/>
                </a:lnTo>
                <a:lnTo>
                  <a:pt x="3887178" y="2362200"/>
                </a:lnTo>
                <a:lnTo>
                  <a:pt x="3850436" y="2387600"/>
                </a:lnTo>
                <a:lnTo>
                  <a:pt x="3813111" y="2425700"/>
                </a:lnTo>
                <a:lnTo>
                  <a:pt x="3736784" y="2476500"/>
                </a:lnTo>
                <a:lnTo>
                  <a:pt x="3697808" y="2489200"/>
                </a:lnTo>
                <a:lnTo>
                  <a:pt x="3618306" y="2540000"/>
                </a:lnTo>
                <a:lnTo>
                  <a:pt x="3577806" y="2565400"/>
                </a:lnTo>
                <a:lnTo>
                  <a:pt x="3536823" y="2578100"/>
                </a:lnTo>
                <a:lnTo>
                  <a:pt x="3495370" y="2603500"/>
                </a:lnTo>
                <a:lnTo>
                  <a:pt x="3453473" y="2616200"/>
                </a:lnTo>
                <a:lnTo>
                  <a:pt x="3411143" y="2641600"/>
                </a:lnTo>
                <a:lnTo>
                  <a:pt x="3325215" y="2667000"/>
                </a:lnTo>
                <a:lnTo>
                  <a:pt x="3281654" y="2692400"/>
                </a:lnTo>
                <a:lnTo>
                  <a:pt x="3103753" y="2743200"/>
                </a:lnTo>
                <a:lnTo>
                  <a:pt x="3058426" y="2743200"/>
                </a:lnTo>
                <a:lnTo>
                  <a:pt x="2966872" y="2768600"/>
                </a:lnTo>
                <a:lnTo>
                  <a:pt x="2920657" y="2768600"/>
                </a:lnTo>
                <a:lnTo>
                  <a:pt x="2874187" y="2781300"/>
                </a:lnTo>
                <a:lnTo>
                  <a:pt x="2827464" y="2781300"/>
                </a:lnTo>
                <a:lnTo>
                  <a:pt x="2780500" y="2794000"/>
                </a:lnTo>
                <a:lnTo>
                  <a:pt x="2494483" y="2794000"/>
                </a:lnTo>
                <a:lnTo>
                  <a:pt x="2446248" y="2781300"/>
                </a:lnTo>
                <a:lnTo>
                  <a:pt x="2349411" y="2781300"/>
                </a:lnTo>
                <a:lnTo>
                  <a:pt x="2300833" y="2768600"/>
                </a:lnTo>
                <a:lnTo>
                  <a:pt x="2252192" y="2768600"/>
                </a:lnTo>
                <a:lnTo>
                  <a:pt x="2156485" y="2743200"/>
                </a:lnTo>
                <a:lnTo>
                  <a:pt x="1839823" y="2654300"/>
                </a:lnTo>
                <a:lnTo>
                  <a:pt x="1796453" y="2628900"/>
                </a:lnTo>
                <a:lnTo>
                  <a:pt x="1753603" y="2616200"/>
                </a:lnTo>
                <a:lnTo>
                  <a:pt x="1711261" y="2590800"/>
                </a:lnTo>
                <a:lnTo>
                  <a:pt x="1669440" y="2578100"/>
                </a:lnTo>
                <a:lnTo>
                  <a:pt x="1587436" y="2527300"/>
                </a:lnTo>
                <a:lnTo>
                  <a:pt x="1547266" y="2514600"/>
                </a:lnTo>
                <a:lnTo>
                  <a:pt x="1468653" y="2463800"/>
                </a:lnTo>
                <a:lnTo>
                  <a:pt x="1430235" y="2438400"/>
                </a:lnTo>
                <a:lnTo>
                  <a:pt x="1392415" y="2413000"/>
                </a:lnTo>
                <a:lnTo>
                  <a:pt x="1355217" y="2387600"/>
                </a:lnTo>
                <a:lnTo>
                  <a:pt x="1318653" y="2349500"/>
                </a:lnTo>
                <a:lnTo>
                  <a:pt x="1282725" y="2324100"/>
                </a:lnTo>
                <a:lnTo>
                  <a:pt x="1247457" y="2298700"/>
                </a:lnTo>
                <a:lnTo>
                  <a:pt x="1212850" y="2260600"/>
                </a:lnTo>
                <a:lnTo>
                  <a:pt x="1178902" y="2235200"/>
                </a:lnTo>
                <a:lnTo>
                  <a:pt x="1145654" y="2209800"/>
                </a:lnTo>
                <a:lnTo>
                  <a:pt x="1113104" y="2171700"/>
                </a:lnTo>
                <a:lnTo>
                  <a:pt x="1081265" y="2133600"/>
                </a:lnTo>
                <a:lnTo>
                  <a:pt x="1050137" y="2108200"/>
                </a:lnTo>
                <a:lnTo>
                  <a:pt x="1019746" y="2070100"/>
                </a:lnTo>
                <a:lnTo>
                  <a:pt x="990092" y="2032000"/>
                </a:lnTo>
                <a:lnTo>
                  <a:pt x="961199" y="2006600"/>
                </a:lnTo>
                <a:lnTo>
                  <a:pt x="933069" y="1968500"/>
                </a:lnTo>
                <a:lnTo>
                  <a:pt x="905725" y="1930400"/>
                </a:lnTo>
                <a:lnTo>
                  <a:pt x="879157" y="1892300"/>
                </a:lnTo>
                <a:lnTo>
                  <a:pt x="853401" y="1854200"/>
                </a:lnTo>
                <a:lnTo>
                  <a:pt x="828446" y="1816100"/>
                </a:lnTo>
                <a:lnTo>
                  <a:pt x="804316" y="1778000"/>
                </a:lnTo>
                <a:lnTo>
                  <a:pt x="781024" y="1739900"/>
                </a:lnTo>
                <a:lnTo>
                  <a:pt x="758583" y="1701800"/>
                </a:lnTo>
                <a:lnTo>
                  <a:pt x="736993" y="1651000"/>
                </a:lnTo>
                <a:lnTo>
                  <a:pt x="716267" y="1612900"/>
                </a:lnTo>
                <a:lnTo>
                  <a:pt x="696429" y="1574800"/>
                </a:lnTo>
                <a:lnTo>
                  <a:pt x="677481" y="1536700"/>
                </a:lnTo>
                <a:lnTo>
                  <a:pt x="659434" y="1485900"/>
                </a:lnTo>
                <a:lnTo>
                  <a:pt x="642302" y="1447800"/>
                </a:lnTo>
                <a:lnTo>
                  <a:pt x="626084" y="1409700"/>
                </a:lnTo>
                <a:lnTo>
                  <a:pt x="610819" y="1358900"/>
                </a:lnTo>
                <a:lnTo>
                  <a:pt x="596493" y="1320800"/>
                </a:lnTo>
                <a:lnTo>
                  <a:pt x="583133" y="1270000"/>
                </a:lnTo>
                <a:lnTo>
                  <a:pt x="570750" y="1231900"/>
                </a:lnTo>
                <a:lnTo>
                  <a:pt x="559346" y="1181100"/>
                </a:lnTo>
                <a:lnTo>
                  <a:pt x="548932" y="1143000"/>
                </a:lnTo>
                <a:lnTo>
                  <a:pt x="539521" y="1092200"/>
                </a:lnTo>
                <a:lnTo>
                  <a:pt x="531126" y="1041400"/>
                </a:lnTo>
                <a:lnTo>
                  <a:pt x="523773" y="1003300"/>
                </a:lnTo>
                <a:lnTo>
                  <a:pt x="517448" y="952500"/>
                </a:lnTo>
                <a:lnTo>
                  <a:pt x="512178" y="901700"/>
                </a:lnTo>
                <a:lnTo>
                  <a:pt x="507961" y="863600"/>
                </a:lnTo>
                <a:lnTo>
                  <a:pt x="504837" y="812800"/>
                </a:lnTo>
                <a:lnTo>
                  <a:pt x="502780" y="762000"/>
                </a:lnTo>
                <a:lnTo>
                  <a:pt x="501827" y="711200"/>
                </a:lnTo>
                <a:lnTo>
                  <a:pt x="501992" y="673100"/>
                </a:lnTo>
                <a:lnTo>
                  <a:pt x="503262" y="622300"/>
                </a:lnTo>
                <a:lnTo>
                  <a:pt x="505434" y="571500"/>
                </a:lnTo>
                <a:lnTo>
                  <a:pt x="508647" y="520700"/>
                </a:lnTo>
                <a:lnTo>
                  <a:pt x="512864" y="469900"/>
                </a:lnTo>
                <a:lnTo>
                  <a:pt x="518096" y="431800"/>
                </a:lnTo>
                <a:lnTo>
                  <a:pt x="524332" y="381000"/>
                </a:lnTo>
                <a:lnTo>
                  <a:pt x="531545" y="330200"/>
                </a:lnTo>
                <a:lnTo>
                  <a:pt x="539737" y="292100"/>
                </a:lnTo>
                <a:lnTo>
                  <a:pt x="548894" y="241300"/>
                </a:lnTo>
                <a:lnTo>
                  <a:pt x="559003" y="190500"/>
                </a:lnTo>
                <a:lnTo>
                  <a:pt x="570064" y="152400"/>
                </a:lnTo>
                <a:lnTo>
                  <a:pt x="582053" y="101600"/>
                </a:lnTo>
                <a:lnTo>
                  <a:pt x="594982" y="63500"/>
                </a:lnTo>
                <a:lnTo>
                  <a:pt x="608812" y="25400"/>
                </a:lnTo>
                <a:lnTo>
                  <a:pt x="617702" y="0"/>
                </a:lnTo>
                <a:lnTo>
                  <a:pt x="110731" y="0"/>
                </a:lnTo>
                <a:lnTo>
                  <a:pt x="99009" y="38100"/>
                </a:lnTo>
                <a:lnTo>
                  <a:pt x="85305" y="76200"/>
                </a:lnTo>
                <a:lnTo>
                  <a:pt x="72656" y="127000"/>
                </a:lnTo>
                <a:lnTo>
                  <a:pt x="61048" y="177800"/>
                </a:lnTo>
                <a:lnTo>
                  <a:pt x="50469" y="228600"/>
                </a:lnTo>
                <a:lnTo>
                  <a:pt x="40919" y="279400"/>
                </a:lnTo>
                <a:lnTo>
                  <a:pt x="32397" y="330200"/>
                </a:lnTo>
                <a:lnTo>
                  <a:pt x="24892" y="381000"/>
                </a:lnTo>
                <a:lnTo>
                  <a:pt x="18376" y="431800"/>
                </a:lnTo>
                <a:lnTo>
                  <a:pt x="12865" y="469900"/>
                </a:lnTo>
                <a:lnTo>
                  <a:pt x="8343" y="520700"/>
                </a:lnTo>
                <a:lnTo>
                  <a:pt x="4800" y="571500"/>
                </a:lnTo>
                <a:lnTo>
                  <a:pt x="2235" y="622300"/>
                </a:lnTo>
                <a:lnTo>
                  <a:pt x="635" y="673100"/>
                </a:lnTo>
                <a:lnTo>
                  <a:pt x="0" y="711200"/>
                </a:lnTo>
                <a:lnTo>
                  <a:pt x="304" y="762000"/>
                </a:lnTo>
                <a:lnTo>
                  <a:pt x="1562" y="812800"/>
                </a:lnTo>
                <a:lnTo>
                  <a:pt x="3746" y="850900"/>
                </a:lnTo>
                <a:lnTo>
                  <a:pt x="6870" y="901700"/>
                </a:lnTo>
                <a:lnTo>
                  <a:pt x="10909" y="952500"/>
                </a:lnTo>
                <a:lnTo>
                  <a:pt x="15862" y="1003300"/>
                </a:lnTo>
                <a:lnTo>
                  <a:pt x="21717" y="1041400"/>
                </a:lnTo>
                <a:lnTo>
                  <a:pt x="28473" y="1092200"/>
                </a:lnTo>
                <a:lnTo>
                  <a:pt x="36118" y="1143000"/>
                </a:lnTo>
                <a:lnTo>
                  <a:pt x="44640" y="1181100"/>
                </a:lnTo>
                <a:lnTo>
                  <a:pt x="54051" y="1231900"/>
                </a:lnTo>
                <a:lnTo>
                  <a:pt x="64312" y="1270000"/>
                </a:lnTo>
                <a:lnTo>
                  <a:pt x="75450" y="1320800"/>
                </a:lnTo>
                <a:lnTo>
                  <a:pt x="87426" y="1358900"/>
                </a:lnTo>
                <a:lnTo>
                  <a:pt x="100253" y="1409700"/>
                </a:lnTo>
                <a:lnTo>
                  <a:pt x="113919" y="1447800"/>
                </a:lnTo>
                <a:lnTo>
                  <a:pt x="128409" y="1498600"/>
                </a:lnTo>
                <a:lnTo>
                  <a:pt x="143713" y="1536700"/>
                </a:lnTo>
                <a:lnTo>
                  <a:pt x="159842" y="1587500"/>
                </a:lnTo>
                <a:lnTo>
                  <a:pt x="176784" y="1625600"/>
                </a:lnTo>
                <a:lnTo>
                  <a:pt x="194513" y="1676400"/>
                </a:lnTo>
                <a:lnTo>
                  <a:pt x="213029" y="1714500"/>
                </a:lnTo>
                <a:lnTo>
                  <a:pt x="232333" y="1752600"/>
                </a:lnTo>
                <a:lnTo>
                  <a:pt x="252425" y="1803400"/>
                </a:lnTo>
                <a:lnTo>
                  <a:pt x="273265" y="1841500"/>
                </a:lnTo>
                <a:lnTo>
                  <a:pt x="294881" y="1879600"/>
                </a:lnTo>
                <a:lnTo>
                  <a:pt x="317246" y="1930400"/>
                </a:lnTo>
                <a:lnTo>
                  <a:pt x="340347" y="1968500"/>
                </a:lnTo>
                <a:lnTo>
                  <a:pt x="364197" y="2006600"/>
                </a:lnTo>
                <a:lnTo>
                  <a:pt x="388772" y="2044700"/>
                </a:lnTo>
                <a:lnTo>
                  <a:pt x="414070" y="2095500"/>
                </a:lnTo>
                <a:lnTo>
                  <a:pt x="445490" y="2133600"/>
                </a:lnTo>
                <a:lnTo>
                  <a:pt x="477393" y="2171700"/>
                </a:lnTo>
                <a:lnTo>
                  <a:pt x="509765" y="2209800"/>
                </a:lnTo>
                <a:lnTo>
                  <a:pt x="542582" y="2247900"/>
                </a:lnTo>
                <a:lnTo>
                  <a:pt x="575856" y="2298700"/>
                </a:lnTo>
                <a:lnTo>
                  <a:pt x="609574" y="2336800"/>
                </a:lnTo>
                <a:lnTo>
                  <a:pt x="643712" y="2374900"/>
                </a:lnTo>
                <a:lnTo>
                  <a:pt x="678281" y="2400300"/>
                </a:lnTo>
                <a:lnTo>
                  <a:pt x="713257" y="2438400"/>
                </a:lnTo>
                <a:lnTo>
                  <a:pt x="748652" y="2476500"/>
                </a:lnTo>
                <a:lnTo>
                  <a:pt x="784440" y="2514600"/>
                </a:lnTo>
                <a:lnTo>
                  <a:pt x="820610" y="2552700"/>
                </a:lnTo>
                <a:lnTo>
                  <a:pt x="857173" y="2578100"/>
                </a:lnTo>
                <a:lnTo>
                  <a:pt x="894105" y="2616200"/>
                </a:lnTo>
                <a:lnTo>
                  <a:pt x="931405" y="2641600"/>
                </a:lnTo>
                <a:lnTo>
                  <a:pt x="969060" y="2679700"/>
                </a:lnTo>
                <a:lnTo>
                  <a:pt x="1045413" y="2730500"/>
                </a:lnTo>
                <a:lnTo>
                  <a:pt x="1084084" y="2768600"/>
                </a:lnTo>
                <a:lnTo>
                  <a:pt x="1241958" y="2870200"/>
                </a:lnTo>
                <a:lnTo>
                  <a:pt x="1404467" y="2971800"/>
                </a:lnTo>
                <a:lnTo>
                  <a:pt x="1445768" y="2984500"/>
                </a:lnTo>
                <a:lnTo>
                  <a:pt x="1529092" y="3035300"/>
                </a:lnTo>
                <a:lnTo>
                  <a:pt x="1571104" y="3048000"/>
                </a:lnTo>
                <a:lnTo>
                  <a:pt x="1613357" y="3073400"/>
                </a:lnTo>
                <a:lnTo>
                  <a:pt x="1698472" y="3098800"/>
                </a:lnTo>
                <a:lnTo>
                  <a:pt x="1741335" y="3124200"/>
                </a:lnTo>
                <a:lnTo>
                  <a:pt x="2134743" y="3238500"/>
                </a:lnTo>
                <a:lnTo>
                  <a:pt x="2179142" y="3238500"/>
                </a:lnTo>
                <a:lnTo>
                  <a:pt x="2223655" y="3251200"/>
                </a:lnTo>
                <a:lnTo>
                  <a:pt x="2268270" y="3251200"/>
                </a:lnTo>
                <a:lnTo>
                  <a:pt x="2312974" y="3263900"/>
                </a:lnTo>
                <a:lnTo>
                  <a:pt x="2357767" y="3263900"/>
                </a:lnTo>
                <a:lnTo>
                  <a:pt x="2402624" y="3276600"/>
                </a:lnTo>
                <a:lnTo>
                  <a:pt x="2808414" y="3276600"/>
                </a:lnTo>
                <a:lnTo>
                  <a:pt x="2853575" y="3263900"/>
                </a:lnTo>
                <a:lnTo>
                  <a:pt x="2943834" y="3263900"/>
                </a:lnTo>
                <a:lnTo>
                  <a:pt x="2988932" y="3251200"/>
                </a:lnTo>
                <a:lnTo>
                  <a:pt x="3033966" y="3251200"/>
                </a:lnTo>
                <a:lnTo>
                  <a:pt x="3168777" y="3213100"/>
                </a:lnTo>
                <a:lnTo>
                  <a:pt x="3213582" y="3213100"/>
                </a:lnTo>
                <a:lnTo>
                  <a:pt x="3391878" y="3162300"/>
                </a:lnTo>
                <a:lnTo>
                  <a:pt x="3436175" y="3136900"/>
                </a:lnTo>
                <a:lnTo>
                  <a:pt x="3524402" y="3111500"/>
                </a:lnTo>
                <a:lnTo>
                  <a:pt x="3572764" y="3086100"/>
                </a:lnTo>
                <a:lnTo>
                  <a:pt x="3620439" y="3073400"/>
                </a:lnTo>
                <a:lnTo>
                  <a:pt x="3713708" y="3022600"/>
                </a:lnTo>
                <a:lnTo>
                  <a:pt x="3759301" y="3009900"/>
                </a:lnTo>
                <a:lnTo>
                  <a:pt x="3804208" y="2984500"/>
                </a:lnTo>
                <a:lnTo>
                  <a:pt x="3891953" y="2933700"/>
                </a:lnTo>
                <a:lnTo>
                  <a:pt x="3976928" y="2882900"/>
                </a:lnTo>
                <a:lnTo>
                  <a:pt x="4018394" y="2857500"/>
                </a:lnTo>
                <a:lnTo>
                  <a:pt x="4059148" y="2832100"/>
                </a:lnTo>
                <a:lnTo>
                  <a:pt x="4099229" y="2806700"/>
                </a:lnTo>
                <a:lnTo>
                  <a:pt x="4138612" y="2781300"/>
                </a:lnTo>
                <a:lnTo>
                  <a:pt x="4177309" y="2755900"/>
                </a:lnTo>
                <a:lnTo>
                  <a:pt x="4215320" y="2730500"/>
                </a:lnTo>
                <a:lnTo>
                  <a:pt x="4252646" y="2692400"/>
                </a:lnTo>
                <a:lnTo>
                  <a:pt x="4289272" y="2667000"/>
                </a:lnTo>
                <a:lnTo>
                  <a:pt x="4325213" y="2641600"/>
                </a:lnTo>
                <a:lnTo>
                  <a:pt x="4360469" y="2603500"/>
                </a:lnTo>
                <a:lnTo>
                  <a:pt x="4395038" y="2578100"/>
                </a:lnTo>
                <a:lnTo>
                  <a:pt x="4428909" y="2540000"/>
                </a:lnTo>
                <a:lnTo>
                  <a:pt x="4462107" y="2501900"/>
                </a:lnTo>
                <a:lnTo>
                  <a:pt x="4494606" y="2476500"/>
                </a:lnTo>
                <a:lnTo>
                  <a:pt x="4526419" y="2438400"/>
                </a:lnTo>
                <a:lnTo>
                  <a:pt x="4557547" y="2400300"/>
                </a:lnTo>
                <a:lnTo>
                  <a:pt x="4587989" y="2362200"/>
                </a:lnTo>
                <a:lnTo>
                  <a:pt x="4617745" y="2324100"/>
                </a:lnTo>
                <a:lnTo>
                  <a:pt x="4646815" y="2298700"/>
                </a:lnTo>
                <a:lnTo>
                  <a:pt x="4675187" y="2260600"/>
                </a:lnTo>
                <a:lnTo>
                  <a:pt x="4702886" y="2222500"/>
                </a:lnTo>
                <a:lnTo>
                  <a:pt x="4729899" y="2184400"/>
                </a:lnTo>
                <a:lnTo>
                  <a:pt x="4756213" y="2133600"/>
                </a:lnTo>
                <a:lnTo>
                  <a:pt x="4781855" y="2095500"/>
                </a:lnTo>
                <a:lnTo>
                  <a:pt x="4806810" y="2057400"/>
                </a:lnTo>
                <a:lnTo>
                  <a:pt x="4829010" y="2019300"/>
                </a:lnTo>
                <a:lnTo>
                  <a:pt x="4829010" y="1041400"/>
                </a:lnTo>
                <a:close/>
              </a:path>
            </a:pathLst>
          </a:custGeom>
          <a:solidFill>
            <a:srgbClr val="E7E6E6">
              <a:alpha val="5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938" y="0"/>
            <a:ext cx="1259205" cy="93980"/>
          </a:xfrm>
          <a:custGeom>
            <a:avLst/>
            <a:gdLst/>
            <a:ahLst/>
            <a:cxnLst/>
            <a:rect l="l" t="t" r="r" b="b"/>
            <a:pathLst>
              <a:path w="1259205" h="93980">
                <a:moveTo>
                  <a:pt x="1258617" y="93785"/>
                </a:moveTo>
                <a:lnTo>
                  <a:pt x="0" y="93785"/>
                </a:lnTo>
                <a:lnTo>
                  <a:pt x="0" y="0"/>
                </a:lnTo>
                <a:lnTo>
                  <a:pt x="1258617" y="0"/>
                </a:lnTo>
                <a:lnTo>
                  <a:pt x="1258617" y="93785"/>
                </a:lnTo>
                <a:close/>
              </a:path>
            </a:pathLst>
          </a:custGeom>
          <a:solidFill>
            <a:srgbClr val="007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045" y="6261436"/>
            <a:ext cx="1073018" cy="4139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1371668" y="6409396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70">
                <a:moveTo>
                  <a:pt x="140025" y="280050"/>
                </a:moveTo>
                <a:lnTo>
                  <a:pt x="95766" y="272911"/>
                </a:lnTo>
                <a:lnTo>
                  <a:pt x="57328" y="253033"/>
                </a:lnTo>
                <a:lnTo>
                  <a:pt x="27016" y="222722"/>
                </a:lnTo>
                <a:lnTo>
                  <a:pt x="7138" y="184284"/>
                </a:lnTo>
                <a:lnTo>
                  <a:pt x="0" y="140025"/>
                </a:lnTo>
                <a:lnTo>
                  <a:pt x="7138" y="95766"/>
                </a:lnTo>
                <a:lnTo>
                  <a:pt x="27016" y="57328"/>
                </a:lnTo>
                <a:lnTo>
                  <a:pt x="57328" y="27016"/>
                </a:lnTo>
                <a:lnTo>
                  <a:pt x="95766" y="7138"/>
                </a:lnTo>
                <a:lnTo>
                  <a:pt x="140025" y="0"/>
                </a:lnTo>
                <a:lnTo>
                  <a:pt x="167470" y="2715"/>
                </a:lnTo>
                <a:lnTo>
                  <a:pt x="217711" y="23525"/>
                </a:lnTo>
                <a:lnTo>
                  <a:pt x="256525" y="62339"/>
                </a:lnTo>
                <a:lnTo>
                  <a:pt x="277335" y="112580"/>
                </a:lnTo>
                <a:lnTo>
                  <a:pt x="280050" y="140025"/>
                </a:lnTo>
                <a:lnTo>
                  <a:pt x="272912" y="184284"/>
                </a:lnTo>
                <a:lnTo>
                  <a:pt x="253033" y="222722"/>
                </a:lnTo>
                <a:lnTo>
                  <a:pt x="222722" y="253033"/>
                </a:lnTo>
                <a:lnTo>
                  <a:pt x="184284" y="272911"/>
                </a:lnTo>
                <a:lnTo>
                  <a:pt x="140025" y="280050"/>
                </a:lnTo>
                <a:close/>
              </a:path>
            </a:pathLst>
          </a:custGeom>
          <a:solidFill>
            <a:srgbClr val="007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8886" y="809515"/>
            <a:ext cx="6286295" cy="35242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64824" y="1367161"/>
            <a:ext cx="11662410" cy="5276215"/>
            <a:chOff x="264824" y="1367161"/>
            <a:chExt cx="11662410" cy="5276215"/>
          </a:xfrm>
        </p:grpSpPr>
        <p:sp>
          <p:nvSpPr>
            <p:cNvPr id="8" name="object 8"/>
            <p:cNvSpPr/>
            <p:nvPr/>
          </p:nvSpPr>
          <p:spPr>
            <a:xfrm>
              <a:off x="264824" y="1367161"/>
              <a:ext cx="11662410" cy="5276215"/>
            </a:xfrm>
            <a:custGeom>
              <a:avLst/>
              <a:gdLst/>
              <a:ahLst/>
              <a:cxnLst/>
              <a:rect l="l" t="t" r="r" b="b"/>
              <a:pathLst>
                <a:path w="11662410" h="5276215">
                  <a:moveTo>
                    <a:pt x="11662351" y="5275944"/>
                  </a:moveTo>
                  <a:lnTo>
                    <a:pt x="0" y="5275944"/>
                  </a:lnTo>
                  <a:lnTo>
                    <a:pt x="0" y="0"/>
                  </a:lnTo>
                  <a:lnTo>
                    <a:pt x="11662351" y="0"/>
                  </a:lnTo>
                  <a:lnTo>
                    <a:pt x="11662351" y="5275944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2499" y="2217526"/>
              <a:ext cx="1475903" cy="14942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91060" y="2379279"/>
              <a:ext cx="1494155" cy="20955"/>
            </a:xfrm>
            <a:custGeom>
              <a:avLst/>
              <a:gdLst/>
              <a:ahLst/>
              <a:cxnLst/>
              <a:rect l="l" t="t" r="r" b="b"/>
              <a:pathLst>
                <a:path w="1494155" h="20955">
                  <a:moveTo>
                    <a:pt x="1494159" y="20574"/>
                  </a:moveTo>
                  <a:lnTo>
                    <a:pt x="0" y="20574"/>
                  </a:lnTo>
                  <a:lnTo>
                    <a:pt x="0" y="0"/>
                  </a:lnTo>
                  <a:lnTo>
                    <a:pt x="1494159" y="0"/>
                  </a:lnTo>
                  <a:lnTo>
                    <a:pt x="1494159" y="20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2343" y="2491495"/>
              <a:ext cx="8513964" cy="21877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266028" y="2640026"/>
              <a:ext cx="24130" cy="26670"/>
            </a:xfrm>
            <a:custGeom>
              <a:avLst/>
              <a:gdLst/>
              <a:ahLst/>
              <a:cxnLst/>
              <a:rect l="l" t="t" r="r" b="b"/>
              <a:pathLst>
                <a:path w="24129" h="26669">
                  <a:moveTo>
                    <a:pt x="16470" y="26044"/>
                  </a:moveTo>
                  <a:lnTo>
                    <a:pt x="7441" y="26044"/>
                  </a:lnTo>
                  <a:lnTo>
                    <a:pt x="4316" y="25201"/>
                  </a:lnTo>
                  <a:lnTo>
                    <a:pt x="2530" y="23514"/>
                  </a:lnTo>
                  <a:lnTo>
                    <a:pt x="843" y="21728"/>
                  </a:lnTo>
                  <a:lnTo>
                    <a:pt x="0" y="18256"/>
                  </a:lnTo>
                  <a:lnTo>
                    <a:pt x="0" y="7838"/>
                  </a:lnTo>
                  <a:lnTo>
                    <a:pt x="892" y="4365"/>
                  </a:lnTo>
                  <a:lnTo>
                    <a:pt x="2678" y="2678"/>
                  </a:lnTo>
                  <a:lnTo>
                    <a:pt x="4464" y="892"/>
                  </a:lnTo>
                  <a:lnTo>
                    <a:pt x="7639" y="0"/>
                  </a:lnTo>
                  <a:lnTo>
                    <a:pt x="16668" y="0"/>
                  </a:lnTo>
                  <a:lnTo>
                    <a:pt x="19744" y="843"/>
                  </a:lnTo>
                  <a:lnTo>
                    <a:pt x="21431" y="2530"/>
                  </a:lnTo>
                  <a:lnTo>
                    <a:pt x="23217" y="4216"/>
                  </a:lnTo>
                  <a:lnTo>
                    <a:pt x="24110" y="7639"/>
                  </a:lnTo>
                  <a:lnTo>
                    <a:pt x="24110" y="12799"/>
                  </a:lnTo>
                  <a:lnTo>
                    <a:pt x="24110" y="18057"/>
                  </a:lnTo>
                  <a:lnTo>
                    <a:pt x="23217" y="21580"/>
                  </a:lnTo>
                  <a:lnTo>
                    <a:pt x="19645" y="25151"/>
                  </a:lnTo>
                  <a:lnTo>
                    <a:pt x="16470" y="260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1060" y="2798403"/>
              <a:ext cx="1569876" cy="1824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6009" y="3076562"/>
              <a:ext cx="610716" cy="18573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02421" y="4054294"/>
              <a:ext cx="323215" cy="107950"/>
            </a:xfrm>
            <a:custGeom>
              <a:avLst/>
              <a:gdLst/>
              <a:ahLst/>
              <a:cxnLst/>
              <a:rect l="l" t="t" r="r" b="b"/>
              <a:pathLst>
                <a:path w="323215" h="107950">
                  <a:moveTo>
                    <a:pt x="2926" y="107404"/>
                  </a:moveTo>
                  <a:lnTo>
                    <a:pt x="1736" y="107404"/>
                  </a:lnTo>
                  <a:lnTo>
                    <a:pt x="1240" y="107156"/>
                  </a:lnTo>
                  <a:lnTo>
                    <a:pt x="49" y="93761"/>
                  </a:lnTo>
                  <a:lnTo>
                    <a:pt x="248" y="92769"/>
                  </a:lnTo>
                  <a:lnTo>
                    <a:pt x="545" y="92074"/>
                  </a:lnTo>
                  <a:lnTo>
                    <a:pt x="843" y="91281"/>
                  </a:lnTo>
                  <a:lnTo>
                    <a:pt x="1240" y="90685"/>
                  </a:lnTo>
                  <a:lnTo>
                    <a:pt x="1736" y="90289"/>
                  </a:lnTo>
                  <a:lnTo>
                    <a:pt x="2232" y="89792"/>
                  </a:lnTo>
                  <a:lnTo>
                    <a:pt x="2877" y="89346"/>
                  </a:lnTo>
                  <a:lnTo>
                    <a:pt x="75703" y="53528"/>
                  </a:lnTo>
                  <a:lnTo>
                    <a:pt x="4117" y="19000"/>
                  </a:lnTo>
                  <a:lnTo>
                    <a:pt x="0" y="4166"/>
                  </a:lnTo>
                  <a:lnTo>
                    <a:pt x="99" y="3075"/>
                  </a:lnTo>
                  <a:lnTo>
                    <a:pt x="1736" y="0"/>
                  </a:lnTo>
                  <a:lnTo>
                    <a:pt x="2926" y="198"/>
                  </a:lnTo>
                  <a:lnTo>
                    <a:pt x="92372" y="45194"/>
                  </a:lnTo>
                  <a:lnTo>
                    <a:pt x="94158" y="48021"/>
                  </a:lnTo>
                  <a:lnTo>
                    <a:pt x="94654" y="49410"/>
                  </a:lnTo>
                  <a:lnTo>
                    <a:pt x="94902" y="51345"/>
                  </a:lnTo>
                  <a:lnTo>
                    <a:pt x="94803" y="56257"/>
                  </a:lnTo>
                  <a:lnTo>
                    <a:pt x="94605" y="57249"/>
                  </a:lnTo>
                  <a:lnTo>
                    <a:pt x="94505" y="58241"/>
                  </a:lnTo>
                  <a:lnTo>
                    <a:pt x="3621" y="107205"/>
                  </a:lnTo>
                  <a:lnTo>
                    <a:pt x="2926" y="107404"/>
                  </a:lnTo>
                  <a:close/>
                </a:path>
                <a:path w="323215" h="107950">
                  <a:moveTo>
                    <a:pt x="116780" y="107404"/>
                  </a:moveTo>
                  <a:lnTo>
                    <a:pt x="115589" y="107404"/>
                  </a:lnTo>
                  <a:lnTo>
                    <a:pt x="115093" y="107156"/>
                  </a:lnTo>
                  <a:lnTo>
                    <a:pt x="113903" y="93761"/>
                  </a:lnTo>
                  <a:lnTo>
                    <a:pt x="114101" y="92769"/>
                  </a:lnTo>
                  <a:lnTo>
                    <a:pt x="114399" y="92074"/>
                  </a:lnTo>
                  <a:lnTo>
                    <a:pt x="114696" y="91281"/>
                  </a:lnTo>
                  <a:lnTo>
                    <a:pt x="115093" y="90685"/>
                  </a:lnTo>
                  <a:lnTo>
                    <a:pt x="115589" y="90289"/>
                  </a:lnTo>
                  <a:lnTo>
                    <a:pt x="116085" y="89792"/>
                  </a:lnTo>
                  <a:lnTo>
                    <a:pt x="116730" y="89346"/>
                  </a:lnTo>
                  <a:lnTo>
                    <a:pt x="189557" y="53528"/>
                  </a:lnTo>
                  <a:lnTo>
                    <a:pt x="117971" y="19000"/>
                  </a:lnTo>
                  <a:lnTo>
                    <a:pt x="113853" y="4166"/>
                  </a:lnTo>
                  <a:lnTo>
                    <a:pt x="113952" y="3075"/>
                  </a:lnTo>
                  <a:lnTo>
                    <a:pt x="115589" y="0"/>
                  </a:lnTo>
                  <a:lnTo>
                    <a:pt x="116780" y="198"/>
                  </a:lnTo>
                  <a:lnTo>
                    <a:pt x="206226" y="45194"/>
                  </a:lnTo>
                  <a:lnTo>
                    <a:pt x="208012" y="48021"/>
                  </a:lnTo>
                  <a:lnTo>
                    <a:pt x="208508" y="49410"/>
                  </a:lnTo>
                  <a:lnTo>
                    <a:pt x="208756" y="51345"/>
                  </a:lnTo>
                  <a:lnTo>
                    <a:pt x="208657" y="56257"/>
                  </a:lnTo>
                  <a:lnTo>
                    <a:pt x="208458" y="57249"/>
                  </a:lnTo>
                  <a:lnTo>
                    <a:pt x="208359" y="58241"/>
                  </a:lnTo>
                  <a:lnTo>
                    <a:pt x="117475" y="107205"/>
                  </a:lnTo>
                  <a:lnTo>
                    <a:pt x="116780" y="107404"/>
                  </a:lnTo>
                  <a:close/>
                </a:path>
                <a:path w="323215" h="107950">
                  <a:moveTo>
                    <a:pt x="230633" y="107404"/>
                  </a:moveTo>
                  <a:lnTo>
                    <a:pt x="229443" y="107404"/>
                  </a:lnTo>
                  <a:lnTo>
                    <a:pt x="228947" y="107156"/>
                  </a:lnTo>
                  <a:lnTo>
                    <a:pt x="227756" y="93761"/>
                  </a:lnTo>
                  <a:lnTo>
                    <a:pt x="227955" y="92769"/>
                  </a:lnTo>
                  <a:lnTo>
                    <a:pt x="228252" y="92074"/>
                  </a:lnTo>
                  <a:lnTo>
                    <a:pt x="228550" y="91281"/>
                  </a:lnTo>
                  <a:lnTo>
                    <a:pt x="228947" y="90685"/>
                  </a:lnTo>
                  <a:lnTo>
                    <a:pt x="229443" y="90289"/>
                  </a:lnTo>
                  <a:lnTo>
                    <a:pt x="229939" y="89792"/>
                  </a:lnTo>
                  <a:lnTo>
                    <a:pt x="230584" y="89346"/>
                  </a:lnTo>
                  <a:lnTo>
                    <a:pt x="303410" y="53528"/>
                  </a:lnTo>
                  <a:lnTo>
                    <a:pt x="231824" y="19000"/>
                  </a:lnTo>
                  <a:lnTo>
                    <a:pt x="227707" y="4166"/>
                  </a:lnTo>
                  <a:lnTo>
                    <a:pt x="227806" y="3075"/>
                  </a:lnTo>
                  <a:lnTo>
                    <a:pt x="229443" y="0"/>
                  </a:lnTo>
                  <a:lnTo>
                    <a:pt x="230633" y="198"/>
                  </a:lnTo>
                  <a:lnTo>
                    <a:pt x="320079" y="45194"/>
                  </a:lnTo>
                  <a:lnTo>
                    <a:pt x="321865" y="48021"/>
                  </a:lnTo>
                  <a:lnTo>
                    <a:pt x="322361" y="49410"/>
                  </a:lnTo>
                  <a:lnTo>
                    <a:pt x="322609" y="51345"/>
                  </a:lnTo>
                  <a:lnTo>
                    <a:pt x="322510" y="56257"/>
                  </a:lnTo>
                  <a:lnTo>
                    <a:pt x="322312" y="57249"/>
                  </a:lnTo>
                  <a:lnTo>
                    <a:pt x="322212" y="58241"/>
                  </a:lnTo>
                  <a:lnTo>
                    <a:pt x="231328" y="107205"/>
                  </a:lnTo>
                  <a:lnTo>
                    <a:pt x="230633" y="1074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78361" y="2980370"/>
            <a:ext cx="9802495" cy="1275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6790" indent="-941069">
              <a:lnSpc>
                <a:spcPct val="100000"/>
              </a:lnSpc>
              <a:spcBef>
                <a:spcPts val="100"/>
              </a:spcBef>
              <a:buChar char="•"/>
              <a:tabLst>
                <a:tab pos="986790" algn="l"/>
                <a:tab pos="987425" algn="l"/>
              </a:tabLst>
            </a:pPr>
            <a:r>
              <a:rPr sz="1800" spc="-5" dirty="0">
                <a:latin typeface="Arial MT"/>
                <a:cs typeface="Arial MT"/>
              </a:rPr>
              <a:t>train_test_split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from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sklearn.model_selection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 MT"/>
              <a:cs typeface="Arial MT"/>
            </a:endParaRPr>
          </a:p>
          <a:p>
            <a:pPr marL="12700">
              <a:lnSpc>
                <a:spcPts val="2150"/>
              </a:lnSpc>
            </a:pPr>
            <a:r>
              <a:rPr sz="1800" spc="-5" dirty="0">
                <a:latin typeface="Courier New"/>
                <a:cs typeface="Courier New"/>
              </a:rPr>
              <a:t>&gt;&gt;</a:t>
            </a:r>
            <a:r>
              <a:rPr sz="1800" dirty="0">
                <a:latin typeface="Courier New"/>
                <a:cs typeface="Courier New"/>
              </a:rPr>
              <a:t>&gt;</a:t>
            </a:r>
            <a:r>
              <a:rPr sz="1800" spc="-58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Arial MT"/>
                <a:cs typeface="Arial MT"/>
              </a:rPr>
              <a:t>fro</a:t>
            </a:r>
            <a:r>
              <a:rPr sz="1800" dirty="0">
                <a:latin typeface="Arial MT"/>
                <a:cs typeface="Arial MT"/>
              </a:rPr>
              <a:t>m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sklearn.model_selection</a:t>
            </a:r>
            <a:r>
              <a:rPr sz="1800" spc="-5" dirty="0">
                <a:latin typeface="Arial MT"/>
                <a:cs typeface="Arial MT"/>
              </a:rPr>
              <a:t> impor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spc="-5" dirty="0">
                <a:latin typeface="Arial MT"/>
                <a:cs typeface="Arial MT"/>
              </a:rPr>
              <a:t> train_test_split</a:t>
            </a:r>
            <a:endParaRPr sz="1800">
              <a:latin typeface="Arial MT"/>
              <a:cs typeface="Arial MT"/>
            </a:endParaRPr>
          </a:p>
          <a:p>
            <a:pPr marL="353695">
              <a:lnSpc>
                <a:spcPts val="3350"/>
              </a:lnSpc>
            </a:pPr>
            <a:r>
              <a:rPr sz="1800" spc="-5" dirty="0">
                <a:latin typeface="Arial MT"/>
                <a:cs typeface="Arial MT"/>
              </a:rPr>
              <a:t>X_trai</a:t>
            </a:r>
            <a:r>
              <a:rPr sz="1800" spc="10" dirty="0">
                <a:latin typeface="Arial MT"/>
                <a:cs typeface="Arial MT"/>
              </a:rPr>
              <a:t>n</a:t>
            </a:r>
            <a:r>
              <a:rPr sz="1200" dirty="0">
                <a:latin typeface="Courier New"/>
                <a:cs typeface="Courier New"/>
              </a:rPr>
              <a:t>, </a:t>
            </a:r>
            <a:r>
              <a:rPr sz="1800" spc="-5" dirty="0">
                <a:latin typeface="Arial MT"/>
                <a:cs typeface="Arial MT"/>
              </a:rPr>
              <a:t>X_tes</a:t>
            </a:r>
            <a:r>
              <a:rPr sz="1800" spc="5" dirty="0">
                <a:latin typeface="Arial MT"/>
                <a:cs typeface="Arial MT"/>
              </a:rPr>
              <a:t>t</a:t>
            </a:r>
            <a:r>
              <a:rPr sz="1200" dirty="0">
                <a:latin typeface="Courier New"/>
                <a:cs typeface="Courier New"/>
              </a:rPr>
              <a:t>, </a:t>
            </a:r>
            <a:r>
              <a:rPr sz="1800" dirty="0">
                <a:latin typeface="Arial MT"/>
                <a:cs typeface="Arial MT"/>
              </a:rPr>
              <a:t>y_train</a:t>
            </a:r>
            <a:r>
              <a:rPr sz="1200" dirty="0">
                <a:latin typeface="Courier New"/>
                <a:cs typeface="Courier New"/>
              </a:rPr>
              <a:t>, </a:t>
            </a:r>
            <a:r>
              <a:rPr sz="1800" dirty="0">
                <a:latin typeface="Arial MT"/>
                <a:cs typeface="Arial MT"/>
              </a:rPr>
              <a:t>y_test</a:t>
            </a:r>
            <a:r>
              <a:rPr sz="1800" spc="220" dirty="0"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55BE0"/>
                </a:solidFill>
                <a:latin typeface="Arial MT"/>
                <a:cs typeface="Arial MT"/>
              </a:rPr>
              <a:t>=</a:t>
            </a:r>
            <a:r>
              <a:rPr sz="2800" spc="-60" dirty="0">
                <a:solidFill>
                  <a:srgbClr val="055BE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train_test_spli</a:t>
            </a:r>
            <a:r>
              <a:rPr sz="1800" spc="20" dirty="0">
                <a:latin typeface="Arial MT"/>
                <a:cs typeface="Arial MT"/>
              </a:rPr>
              <a:t>t</a:t>
            </a:r>
            <a:r>
              <a:rPr sz="1200" dirty="0">
                <a:latin typeface="Courier New"/>
                <a:cs typeface="Courier New"/>
              </a:rPr>
              <a:t>(</a:t>
            </a:r>
            <a:r>
              <a:rPr sz="1800" dirty="0">
                <a:latin typeface="Arial MT"/>
                <a:cs typeface="Arial MT"/>
              </a:rPr>
              <a:t>X</a:t>
            </a:r>
            <a:r>
              <a:rPr sz="1200" dirty="0">
                <a:latin typeface="Courier New"/>
                <a:cs typeface="Courier New"/>
              </a:rPr>
              <a:t>,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200" dirty="0">
                <a:latin typeface="Courier New"/>
                <a:cs typeface="Courier New"/>
              </a:rPr>
              <a:t>, </a:t>
            </a:r>
            <a:r>
              <a:rPr sz="1800" spc="-5" dirty="0">
                <a:latin typeface="Arial MT"/>
                <a:cs typeface="Arial MT"/>
              </a:rPr>
              <a:t>test_siz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229" dirty="0"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55BE0"/>
                </a:solidFill>
                <a:latin typeface="Arial MT"/>
                <a:cs typeface="Arial MT"/>
              </a:rPr>
              <a:t>=</a:t>
            </a:r>
            <a:r>
              <a:rPr sz="2800" spc="-60" dirty="0">
                <a:solidFill>
                  <a:srgbClr val="055BE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666666"/>
                </a:solidFill>
                <a:latin typeface="Courier New"/>
                <a:cs typeface="Courier New"/>
              </a:rPr>
              <a:t>0.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3</a:t>
            </a:r>
            <a:r>
              <a:rPr sz="1200" dirty="0">
                <a:latin typeface="Courier New"/>
                <a:cs typeface="Courier New"/>
              </a:rPr>
              <a:t>, </a:t>
            </a:r>
            <a:r>
              <a:rPr sz="1800" dirty="0">
                <a:latin typeface="Arial MT"/>
                <a:cs typeface="Arial MT"/>
              </a:rPr>
              <a:t>random_state</a:t>
            </a:r>
            <a:r>
              <a:rPr sz="1800" spc="220" dirty="0"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55BE0"/>
                </a:solidFill>
                <a:latin typeface="Arial MT"/>
                <a:cs typeface="Arial MT"/>
              </a:rPr>
              <a:t>=</a:t>
            </a:r>
            <a:r>
              <a:rPr sz="1200" dirty="0">
                <a:solidFill>
                  <a:srgbClr val="666666"/>
                </a:solidFill>
                <a:latin typeface="Courier New"/>
                <a:cs typeface="Courier New"/>
              </a:rPr>
              <a:t>0</a:t>
            </a:r>
            <a:r>
              <a:rPr sz="1200" dirty="0"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4800" y="441067"/>
            <a:ext cx="635" cy="184785"/>
          </a:xfrm>
          <a:custGeom>
            <a:avLst/>
            <a:gdLst/>
            <a:ahLst/>
            <a:cxnLst/>
            <a:rect l="l" t="t" r="r" b="b"/>
            <a:pathLst>
              <a:path w="635" h="184784">
                <a:moveTo>
                  <a:pt x="64" y="184665"/>
                </a:moveTo>
                <a:lnTo>
                  <a:pt x="0" y="0"/>
                </a:lnTo>
                <a:lnTo>
                  <a:pt x="64" y="184665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2552370" y="4817367"/>
            <a:ext cx="9112250" cy="1938655"/>
            <a:chOff x="2552370" y="4817367"/>
            <a:chExt cx="9112250" cy="1938655"/>
          </a:xfrm>
        </p:grpSpPr>
        <p:sp>
          <p:nvSpPr>
            <p:cNvPr id="19" name="object 19"/>
            <p:cNvSpPr/>
            <p:nvPr/>
          </p:nvSpPr>
          <p:spPr>
            <a:xfrm>
              <a:off x="11363695" y="6455738"/>
              <a:ext cx="294640" cy="294005"/>
            </a:xfrm>
            <a:custGeom>
              <a:avLst/>
              <a:gdLst/>
              <a:ahLst/>
              <a:cxnLst/>
              <a:rect l="l" t="t" r="r" b="b"/>
              <a:pathLst>
                <a:path w="294640" h="294004">
                  <a:moveTo>
                    <a:pt x="147229" y="293900"/>
                  </a:moveTo>
                  <a:lnTo>
                    <a:pt x="100693" y="286409"/>
                  </a:lnTo>
                  <a:lnTo>
                    <a:pt x="60277" y="265548"/>
                  </a:lnTo>
                  <a:lnTo>
                    <a:pt x="28406" y="233737"/>
                  </a:lnTo>
                  <a:lnTo>
                    <a:pt x="7505" y="193398"/>
                  </a:lnTo>
                  <a:lnTo>
                    <a:pt x="0" y="146950"/>
                  </a:lnTo>
                  <a:lnTo>
                    <a:pt x="7505" y="100502"/>
                  </a:lnTo>
                  <a:lnTo>
                    <a:pt x="28406" y="60163"/>
                  </a:lnTo>
                  <a:lnTo>
                    <a:pt x="60277" y="28352"/>
                  </a:lnTo>
                  <a:lnTo>
                    <a:pt x="100693" y="7491"/>
                  </a:lnTo>
                  <a:lnTo>
                    <a:pt x="147229" y="0"/>
                  </a:lnTo>
                  <a:lnTo>
                    <a:pt x="176087" y="2849"/>
                  </a:lnTo>
                  <a:lnTo>
                    <a:pt x="228913" y="24689"/>
                  </a:lnTo>
                  <a:lnTo>
                    <a:pt x="269723" y="65422"/>
                  </a:lnTo>
                  <a:lnTo>
                    <a:pt x="291605" y="118148"/>
                  </a:lnTo>
                  <a:lnTo>
                    <a:pt x="294460" y="146950"/>
                  </a:lnTo>
                  <a:lnTo>
                    <a:pt x="286954" y="193398"/>
                  </a:lnTo>
                  <a:lnTo>
                    <a:pt x="266053" y="233737"/>
                  </a:lnTo>
                  <a:lnTo>
                    <a:pt x="234182" y="265548"/>
                  </a:lnTo>
                  <a:lnTo>
                    <a:pt x="193766" y="286409"/>
                  </a:lnTo>
                  <a:lnTo>
                    <a:pt x="147229" y="293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363695" y="6455738"/>
              <a:ext cx="294640" cy="294005"/>
            </a:xfrm>
            <a:custGeom>
              <a:avLst/>
              <a:gdLst/>
              <a:ahLst/>
              <a:cxnLst/>
              <a:rect l="l" t="t" r="r" b="b"/>
              <a:pathLst>
                <a:path w="294640" h="294004">
                  <a:moveTo>
                    <a:pt x="0" y="146950"/>
                  </a:moveTo>
                  <a:lnTo>
                    <a:pt x="7505" y="100502"/>
                  </a:lnTo>
                  <a:lnTo>
                    <a:pt x="28406" y="60163"/>
                  </a:lnTo>
                  <a:lnTo>
                    <a:pt x="60277" y="28352"/>
                  </a:lnTo>
                  <a:lnTo>
                    <a:pt x="100693" y="7491"/>
                  </a:lnTo>
                  <a:lnTo>
                    <a:pt x="147229" y="0"/>
                  </a:lnTo>
                  <a:lnTo>
                    <a:pt x="203572" y="11186"/>
                  </a:lnTo>
                  <a:lnTo>
                    <a:pt x="251337" y="43040"/>
                  </a:lnTo>
                  <a:lnTo>
                    <a:pt x="283252" y="90714"/>
                  </a:lnTo>
                  <a:lnTo>
                    <a:pt x="294460" y="146950"/>
                  </a:lnTo>
                  <a:lnTo>
                    <a:pt x="286954" y="193398"/>
                  </a:lnTo>
                  <a:lnTo>
                    <a:pt x="266053" y="233737"/>
                  </a:lnTo>
                  <a:lnTo>
                    <a:pt x="234182" y="265548"/>
                  </a:lnTo>
                  <a:lnTo>
                    <a:pt x="193766" y="286409"/>
                  </a:lnTo>
                  <a:lnTo>
                    <a:pt x="147229" y="293900"/>
                  </a:lnTo>
                  <a:lnTo>
                    <a:pt x="100693" y="286409"/>
                  </a:lnTo>
                  <a:lnTo>
                    <a:pt x="60277" y="265548"/>
                  </a:lnTo>
                  <a:lnTo>
                    <a:pt x="28406" y="233737"/>
                  </a:lnTo>
                  <a:lnTo>
                    <a:pt x="7505" y="193398"/>
                  </a:lnTo>
                  <a:lnTo>
                    <a:pt x="0" y="146950"/>
                  </a:lnTo>
                  <a:close/>
                </a:path>
              </a:pathLst>
            </a:custGeom>
            <a:ln w="12699">
              <a:solidFill>
                <a:srgbClr val="203E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01771" y="6537437"/>
              <a:ext cx="95045" cy="14867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52370" y="4817367"/>
              <a:ext cx="5669279" cy="1353184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510" y="1471918"/>
            <a:ext cx="2814320" cy="324485"/>
            <a:chOff x="610510" y="1471918"/>
            <a:chExt cx="2814320" cy="3244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6136" y="1471918"/>
              <a:ext cx="2773687" cy="26595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10510" y="1759677"/>
              <a:ext cx="2814320" cy="36830"/>
            </a:xfrm>
            <a:custGeom>
              <a:avLst/>
              <a:gdLst/>
              <a:ahLst/>
              <a:cxnLst/>
              <a:rect l="l" t="t" r="r" b="b"/>
              <a:pathLst>
                <a:path w="2814320" h="36830">
                  <a:moveTo>
                    <a:pt x="2813744" y="36575"/>
                  </a:moveTo>
                  <a:lnTo>
                    <a:pt x="0" y="36575"/>
                  </a:lnTo>
                  <a:lnTo>
                    <a:pt x="0" y="0"/>
                  </a:lnTo>
                  <a:lnTo>
                    <a:pt x="2813744" y="0"/>
                  </a:lnTo>
                  <a:lnTo>
                    <a:pt x="2813744" y="365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7810" y="2292823"/>
            <a:ext cx="10039350" cy="14046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b="0" spc="-5" dirty="0">
                <a:latin typeface="Verdana"/>
                <a:cs typeface="Verdana"/>
              </a:rPr>
              <a:t>The Classification algorithm is </a:t>
            </a:r>
            <a:r>
              <a:rPr b="0" dirty="0">
                <a:latin typeface="Verdana"/>
                <a:cs typeface="Verdana"/>
              </a:rPr>
              <a:t>a </a:t>
            </a:r>
            <a:r>
              <a:rPr b="0" spc="-5" dirty="0">
                <a:latin typeface="Verdana"/>
                <a:cs typeface="Verdana"/>
              </a:rPr>
              <a:t>Supervised Learning technique that is used to identify </a:t>
            </a:r>
            <a:r>
              <a:rPr b="0" dirty="0">
                <a:latin typeface="Verdana"/>
                <a:cs typeface="Verdana"/>
              </a:rPr>
              <a:t> </a:t>
            </a:r>
            <a:r>
              <a:rPr b="0" spc="-5" dirty="0">
                <a:latin typeface="Verdana"/>
                <a:cs typeface="Verdana"/>
              </a:rPr>
              <a:t>the category of new observations on the basis of training data. In Classification, </a:t>
            </a:r>
            <a:r>
              <a:rPr b="0" dirty="0">
                <a:latin typeface="Verdana"/>
                <a:cs typeface="Verdana"/>
              </a:rPr>
              <a:t>a </a:t>
            </a:r>
            <a:r>
              <a:rPr b="0" spc="5" dirty="0">
                <a:latin typeface="Verdana"/>
                <a:cs typeface="Verdana"/>
              </a:rPr>
              <a:t> </a:t>
            </a:r>
            <a:r>
              <a:rPr b="0" spc="-5" dirty="0">
                <a:latin typeface="Verdana"/>
                <a:cs typeface="Verdana"/>
              </a:rPr>
              <a:t>program learns from the given dataset or observations and then classifies new </a:t>
            </a:r>
            <a:r>
              <a:rPr b="0" dirty="0">
                <a:latin typeface="Verdana"/>
                <a:cs typeface="Verdana"/>
              </a:rPr>
              <a:t> </a:t>
            </a:r>
            <a:r>
              <a:rPr b="0" spc="-5" dirty="0">
                <a:latin typeface="Verdana"/>
                <a:cs typeface="Verdana"/>
              </a:rPr>
              <a:t>observation</a:t>
            </a:r>
            <a:r>
              <a:rPr b="0" spc="-10" dirty="0">
                <a:latin typeface="Verdana"/>
                <a:cs typeface="Verdana"/>
              </a:rPr>
              <a:t> </a:t>
            </a:r>
            <a:r>
              <a:rPr b="0" spc="-5" dirty="0">
                <a:latin typeface="Verdana"/>
                <a:cs typeface="Verdana"/>
              </a:rPr>
              <a:t>into </a:t>
            </a:r>
            <a:r>
              <a:rPr b="0" dirty="0">
                <a:latin typeface="Verdana"/>
                <a:cs typeface="Verdana"/>
              </a:rPr>
              <a:t>a</a:t>
            </a:r>
            <a:r>
              <a:rPr b="0" spc="-5" dirty="0">
                <a:latin typeface="Verdana"/>
                <a:cs typeface="Verdana"/>
              </a:rPr>
              <a:t> number</a:t>
            </a:r>
            <a:r>
              <a:rPr b="0" spc="-10" dirty="0">
                <a:latin typeface="Verdana"/>
                <a:cs typeface="Verdana"/>
              </a:rPr>
              <a:t> </a:t>
            </a:r>
            <a:r>
              <a:rPr b="0" spc="-5" dirty="0">
                <a:latin typeface="Verdana"/>
                <a:cs typeface="Verdana"/>
              </a:rPr>
              <a:t>of classes or</a:t>
            </a:r>
            <a:r>
              <a:rPr b="0" spc="-10" dirty="0">
                <a:latin typeface="Verdana"/>
                <a:cs typeface="Verdana"/>
              </a:rPr>
              <a:t> </a:t>
            </a:r>
            <a:r>
              <a:rPr b="0" spc="-5" dirty="0">
                <a:latin typeface="Verdana"/>
                <a:cs typeface="Verdana"/>
              </a:rPr>
              <a:t>groups. Such as,</a:t>
            </a:r>
            <a:r>
              <a:rPr b="0" spc="12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Yes</a:t>
            </a:r>
            <a:r>
              <a:rPr spc="-1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or No, </a:t>
            </a:r>
            <a:r>
              <a:rPr dirty="0">
                <a:latin typeface="Verdana"/>
                <a:cs typeface="Verdana"/>
              </a:rPr>
              <a:t>0</a:t>
            </a:r>
            <a:r>
              <a:rPr spc="-1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or 1, Spam or </a:t>
            </a:r>
            <a:r>
              <a:rPr spc="-60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Not</a:t>
            </a:r>
            <a:r>
              <a:rPr spc="-1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Spam, cat or</a:t>
            </a:r>
            <a:r>
              <a:rPr spc="-1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dog,</a:t>
            </a:r>
            <a:r>
              <a:rPr spc="45" dirty="0">
                <a:latin typeface="Verdana"/>
                <a:cs typeface="Verdana"/>
              </a:rPr>
              <a:t> </a:t>
            </a:r>
            <a:r>
              <a:rPr b="0" spc="-5" dirty="0">
                <a:latin typeface="Verdana"/>
                <a:cs typeface="Verdana"/>
              </a:rPr>
              <a:t>etc.</a:t>
            </a:r>
            <a:r>
              <a:rPr b="0" spc="-10" dirty="0">
                <a:latin typeface="Verdana"/>
                <a:cs typeface="Verdana"/>
              </a:rPr>
              <a:t> </a:t>
            </a:r>
            <a:r>
              <a:rPr b="0" spc="-5" dirty="0">
                <a:latin typeface="Verdana"/>
                <a:cs typeface="Verdana"/>
              </a:rPr>
              <a:t>Classes can be</a:t>
            </a:r>
            <a:r>
              <a:rPr b="0" spc="-10" dirty="0">
                <a:latin typeface="Verdana"/>
                <a:cs typeface="Verdana"/>
              </a:rPr>
              <a:t> </a:t>
            </a:r>
            <a:r>
              <a:rPr b="0" spc="-5" dirty="0">
                <a:latin typeface="Verdana"/>
                <a:cs typeface="Verdana"/>
              </a:rPr>
              <a:t>called as targets/labels</a:t>
            </a:r>
            <a:r>
              <a:rPr b="0" spc="-10" dirty="0">
                <a:latin typeface="Verdana"/>
                <a:cs typeface="Verdana"/>
              </a:rPr>
              <a:t> </a:t>
            </a:r>
            <a:r>
              <a:rPr b="0" spc="-5" dirty="0">
                <a:latin typeface="Verdana"/>
                <a:cs typeface="Verdana"/>
              </a:rPr>
              <a:t>or categories.</a:t>
            </a:r>
          </a:p>
        </p:txBody>
      </p:sp>
      <p:sp>
        <p:nvSpPr>
          <p:cNvPr id="6" name="object 6"/>
          <p:cNvSpPr/>
          <p:nvPr/>
        </p:nvSpPr>
        <p:spPr>
          <a:xfrm>
            <a:off x="610501" y="4044441"/>
            <a:ext cx="1588770" cy="182880"/>
          </a:xfrm>
          <a:custGeom>
            <a:avLst/>
            <a:gdLst/>
            <a:ahLst/>
            <a:cxnLst/>
            <a:rect l="l" t="t" r="r" b="b"/>
            <a:pathLst>
              <a:path w="1588770" h="182879">
                <a:moveTo>
                  <a:pt x="122936" y="142468"/>
                </a:moveTo>
                <a:lnTo>
                  <a:pt x="107899" y="105511"/>
                </a:lnTo>
                <a:lnTo>
                  <a:pt x="106514" y="102044"/>
                </a:lnTo>
                <a:lnTo>
                  <a:pt x="105079" y="98971"/>
                </a:lnTo>
                <a:lnTo>
                  <a:pt x="102095" y="93611"/>
                </a:lnTo>
                <a:lnTo>
                  <a:pt x="100507" y="91224"/>
                </a:lnTo>
                <a:lnTo>
                  <a:pt x="98818" y="89141"/>
                </a:lnTo>
                <a:lnTo>
                  <a:pt x="97904" y="87947"/>
                </a:lnTo>
                <a:lnTo>
                  <a:pt x="87363" y="79768"/>
                </a:lnTo>
                <a:lnTo>
                  <a:pt x="91833" y="78384"/>
                </a:lnTo>
                <a:lnTo>
                  <a:pt x="95796" y="76542"/>
                </a:lnTo>
                <a:lnTo>
                  <a:pt x="99275" y="74256"/>
                </a:lnTo>
                <a:lnTo>
                  <a:pt x="102844" y="71983"/>
                </a:lnTo>
                <a:lnTo>
                  <a:pt x="113563" y="55511"/>
                </a:lnTo>
                <a:lnTo>
                  <a:pt x="114846" y="51435"/>
                </a:lnTo>
                <a:lnTo>
                  <a:pt x="115493" y="47028"/>
                </a:lnTo>
                <a:lnTo>
                  <a:pt x="115481" y="36461"/>
                </a:lnTo>
                <a:lnTo>
                  <a:pt x="114604" y="31445"/>
                </a:lnTo>
                <a:lnTo>
                  <a:pt x="112814" y="27076"/>
                </a:lnTo>
                <a:lnTo>
                  <a:pt x="112026" y="24993"/>
                </a:lnTo>
                <a:lnTo>
                  <a:pt x="111125" y="22618"/>
                </a:lnTo>
                <a:lnTo>
                  <a:pt x="108648" y="18745"/>
                </a:lnTo>
                <a:lnTo>
                  <a:pt x="105371" y="15468"/>
                </a:lnTo>
                <a:lnTo>
                  <a:pt x="102196" y="12204"/>
                </a:lnTo>
                <a:lnTo>
                  <a:pt x="98272" y="9575"/>
                </a:lnTo>
                <a:lnTo>
                  <a:pt x="88950" y="5600"/>
                </a:lnTo>
                <a:lnTo>
                  <a:pt x="85128" y="4584"/>
                </a:lnTo>
                <a:lnTo>
                  <a:pt x="85128" y="40474"/>
                </a:lnTo>
                <a:lnTo>
                  <a:pt x="85128" y="48310"/>
                </a:lnTo>
                <a:lnTo>
                  <a:pt x="84582" y="51142"/>
                </a:lnTo>
                <a:lnTo>
                  <a:pt x="83489" y="53721"/>
                </a:lnTo>
                <a:lnTo>
                  <a:pt x="82499" y="56197"/>
                </a:lnTo>
                <a:lnTo>
                  <a:pt x="70993" y="64439"/>
                </a:lnTo>
                <a:lnTo>
                  <a:pt x="67919" y="65430"/>
                </a:lnTo>
                <a:lnTo>
                  <a:pt x="64300" y="65925"/>
                </a:lnTo>
                <a:lnTo>
                  <a:pt x="45097" y="65925"/>
                </a:lnTo>
                <a:lnTo>
                  <a:pt x="45097" y="24993"/>
                </a:lnTo>
                <a:lnTo>
                  <a:pt x="61620" y="24993"/>
                </a:lnTo>
                <a:lnTo>
                  <a:pt x="64198" y="25146"/>
                </a:lnTo>
                <a:lnTo>
                  <a:pt x="66078" y="25450"/>
                </a:lnTo>
                <a:lnTo>
                  <a:pt x="68072" y="25641"/>
                </a:lnTo>
                <a:lnTo>
                  <a:pt x="85128" y="40474"/>
                </a:lnTo>
                <a:lnTo>
                  <a:pt x="85128" y="4584"/>
                </a:lnTo>
                <a:lnTo>
                  <a:pt x="83743" y="4216"/>
                </a:lnTo>
                <a:lnTo>
                  <a:pt x="75907" y="3124"/>
                </a:lnTo>
                <a:lnTo>
                  <a:pt x="73621" y="2921"/>
                </a:lnTo>
                <a:lnTo>
                  <a:pt x="71145" y="2819"/>
                </a:lnTo>
                <a:lnTo>
                  <a:pt x="68757" y="2628"/>
                </a:lnTo>
                <a:lnTo>
                  <a:pt x="65684" y="2527"/>
                </a:lnTo>
                <a:lnTo>
                  <a:pt x="22034" y="2527"/>
                </a:lnTo>
                <a:lnTo>
                  <a:pt x="19989" y="3263"/>
                </a:lnTo>
                <a:lnTo>
                  <a:pt x="16624" y="6248"/>
                </a:lnTo>
                <a:lnTo>
                  <a:pt x="15773" y="8623"/>
                </a:lnTo>
                <a:lnTo>
                  <a:pt x="15887" y="144056"/>
                </a:lnTo>
                <a:lnTo>
                  <a:pt x="23215" y="147332"/>
                </a:lnTo>
                <a:lnTo>
                  <a:pt x="25209" y="147637"/>
                </a:lnTo>
                <a:lnTo>
                  <a:pt x="27584" y="147777"/>
                </a:lnTo>
                <a:lnTo>
                  <a:pt x="33235" y="147777"/>
                </a:lnTo>
                <a:lnTo>
                  <a:pt x="35623" y="147637"/>
                </a:lnTo>
                <a:lnTo>
                  <a:pt x="37503" y="147332"/>
                </a:lnTo>
                <a:lnTo>
                  <a:pt x="39382" y="147142"/>
                </a:lnTo>
                <a:lnTo>
                  <a:pt x="45097" y="143713"/>
                </a:lnTo>
                <a:lnTo>
                  <a:pt x="45097" y="87947"/>
                </a:lnTo>
                <a:lnTo>
                  <a:pt x="57404" y="87947"/>
                </a:lnTo>
                <a:lnTo>
                  <a:pt x="60134" y="88442"/>
                </a:lnTo>
                <a:lnTo>
                  <a:pt x="64897" y="90436"/>
                </a:lnTo>
                <a:lnTo>
                  <a:pt x="66979" y="91871"/>
                </a:lnTo>
                <a:lnTo>
                  <a:pt x="68757" y="93751"/>
                </a:lnTo>
                <a:lnTo>
                  <a:pt x="70650" y="95643"/>
                </a:lnTo>
                <a:lnTo>
                  <a:pt x="72326" y="98018"/>
                </a:lnTo>
                <a:lnTo>
                  <a:pt x="73825" y="100901"/>
                </a:lnTo>
                <a:lnTo>
                  <a:pt x="75311" y="103682"/>
                </a:lnTo>
                <a:lnTo>
                  <a:pt x="76847" y="106908"/>
                </a:lnTo>
                <a:lnTo>
                  <a:pt x="78435" y="110578"/>
                </a:lnTo>
                <a:lnTo>
                  <a:pt x="91376" y="142722"/>
                </a:lnTo>
                <a:lnTo>
                  <a:pt x="91681" y="143611"/>
                </a:lnTo>
                <a:lnTo>
                  <a:pt x="92011" y="144360"/>
                </a:lnTo>
                <a:lnTo>
                  <a:pt x="99123" y="147485"/>
                </a:lnTo>
                <a:lnTo>
                  <a:pt x="101003" y="147688"/>
                </a:lnTo>
                <a:lnTo>
                  <a:pt x="103492" y="147777"/>
                </a:lnTo>
                <a:lnTo>
                  <a:pt x="110337" y="147777"/>
                </a:lnTo>
                <a:lnTo>
                  <a:pt x="113258" y="147688"/>
                </a:lnTo>
                <a:lnTo>
                  <a:pt x="115341" y="147485"/>
                </a:lnTo>
                <a:lnTo>
                  <a:pt x="117525" y="147383"/>
                </a:lnTo>
                <a:lnTo>
                  <a:pt x="119164" y="147142"/>
                </a:lnTo>
                <a:lnTo>
                  <a:pt x="120256" y="146735"/>
                </a:lnTo>
                <a:lnTo>
                  <a:pt x="121450" y="146342"/>
                </a:lnTo>
                <a:lnTo>
                  <a:pt x="122186" y="145897"/>
                </a:lnTo>
                <a:lnTo>
                  <a:pt x="122783" y="144805"/>
                </a:lnTo>
                <a:lnTo>
                  <a:pt x="122859" y="144411"/>
                </a:lnTo>
                <a:lnTo>
                  <a:pt x="122936" y="142468"/>
                </a:lnTo>
                <a:close/>
              </a:path>
              <a:path w="1588770" h="182879">
                <a:moveTo>
                  <a:pt x="229958" y="131610"/>
                </a:moveTo>
                <a:lnTo>
                  <a:pt x="229552" y="128727"/>
                </a:lnTo>
                <a:lnTo>
                  <a:pt x="229260" y="127546"/>
                </a:lnTo>
                <a:lnTo>
                  <a:pt x="228866" y="126644"/>
                </a:lnTo>
                <a:lnTo>
                  <a:pt x="228561" y="125755"/>
                </a:lnTo>
                <a:lnTo>
                  <a:pt x="228117" y="125107"/>
                </a:lnTo>
                <a:lnTo>
                  <a:pt x="227520" y="124714"/>
                </a:lnTo>
                <a:lnTo>
                  <a:pt x="227025" y="124218"/>
                </a:lnTo>
                <a:lnTo>
                  <a:pt x="226428" y="123964"/>
                </a:lnTo>
                <a:lnTo>
                  <a:pt x="173647" y="123964"/>
                </a:lnTo>
                <a:lnTo>
                  <a:pt x="173647" y="83337"/>
                </a:lnTo>
                <a:lnTo>
                  <a:pt x="217995" y="83337"/>
                </a:lnTo>
                <a:lnTo>
                  <a:pt x="218592" y="83146"/>
                </a:lnTo>
                <a:lnTo>
                  <a:pt x="219786" y="82346"/>
                </a:lnTo>
                <a:lnTo>
                  <a:pt x="220230" y="81749"/>
                </a:lnTo>
                <a:lnTo>
                  <a:pt x="220522" y="80962"/>
                </a:lnTo>
                <a:lnTo>
                  <a:pt x="220929" y="80060"/>
                </a:lnTo>
                <a:lnTo>
                  <a:pt x="221221" y="78917"/>
                </a:lnTo>
                <a:lnTo>
                  <a:pt x="221615" y="76047"/>
                </a:lnTo>
                <a:lnTo>
                  <a:pt x="221615" y="68313"/>
                </a:lnTo>
                <a:lnTo>
                  <a:pt x="221221" y="65328"/>
                </a:lnTo>
                <a:lnTo>
                  <a:pt x="220929" y="64185"/>
                </a:lnTo>
                <a:lnTo>
                  <a:pt x="220522" y="63398"/>
                </a:lnTo>
                <a:lnTo>
                  <a:pt x="220230" y="62509"/>
                </a:lnTo>
                <a:lnTo>
                  <a:pt x="219786" y="61861"/>
                </a:lnTo>
                <a:lnTo>
                  <a:pt x="218592" y="61061"/>
                </a:lnTo>
                <a:lnTo>
                  <a:pt x="217995" y="60871"/>
                </a:lnTo>
                <a:lnTo>
                  <a:pt x="173647" y="60871"/>
                </a:lnTo>
                <a:lnTo>
                  <a:pt x="173647" y="25590"/>
                </a:lnTo>
                <a:lnTo>
                  <a:pt x="225983" y="25590"/>
                </a:lnTo>
                <a:lnTo>
                  <a:pt x="226580" y="25400"/>
                </a:lnTo>
                <a:lnTo>
                  <a:pt x="229158" y="19494"/>
                </a:lnTo>
                <a:lnTo>
                  <a:pt x="229362" y="18008"/>
                </a:lnTo>
                <a:lnTo>
                  <a:pt x="229362" y="10160"/>
                </a:lnTo>
                <a:lnTo>
                  <a:pt x="229158" y="8775"/>
                </a:lnTo>
                <a:lnTo>
                  <a:pt x="229057" y="7289"/>
                </a:lnTo>
                <a:lnTo>
                  <a:pt x="228815" y="6096"/>
                </a:lnTo>
                <a:lnTo>
                  <a:pt x="228422" y="5207"/>
                </a:lnTo>
                <a:lnTo>
                  <a:pt x="228015" y="4216"/>
                </a:lnTo>
                <a:lnTo>
                  <a:pt x="227571" y="3517"/>
                </a:lnTo>
                <a:lnTo>
                  <a:pt x="226580" y="2717"/>
                </a:lnTo>
                <a:lnTo>
                  <a:pt x="225983" y="2527"/>
                </a:lnTo>
                <a:lnTo>
                  <a:pt x="150723" y="2527"/>
                </a:lnTo>
                <a:lnTo>
                  <a:pt x="148691" y="3263"/>
                </a:lnTo>
                <a:lnTo>
                  <a:pt x="145326" y="6248"/>
                </a:lnTo>
                <a:lnTo>
                  <a:pt x="144475" y="8623"/>
                </a:lnTo>
                <a:lnTo>
                  <a:pt x="144475" y="141084"/>
                </a:lnTo>
                <a:lnTo>
                  <a:pt x="145326" y="143471"/>
                </a:lnTo>
                <a:lnTo>
                  <a:pt x="147002" y="144957"/>
                </a:lnTo>
                <a:lnTo>
                  <a:pt x="148691" y="146342"/>
                </a:lnTo>
                <a:lnTo>
                  <a:pt x="150723" y="147040"/>
                </a:lnTo>
                <a:lnTo>
                  <a:pt x="226428" y="147040"/>
                </a:lnTo>
                <a:lnTo>
                  <a:pt x="227025" y="146837"/>
                </a:lnTo>
                <a:lnTo>
                  <a:pt x="227520" y="146443"/>
                </a:lnTo>
                <a:lnTo>
                  <a:pt x="228117" y="146050"/>
                </a:lnTo>
                <a:lnTo>
                  <a:pt x="228561" y="145402"/>
                </a:lnTo>
                <a:lnTo>
                  <a:pt x="228866" y="144513"/>
                </a:lnTo>
                <a:lnTo>
                  <a:pt x="229260" y="143611"/>
                </a:lnTo>
                <a:lnTo>
                  <a:pt x="229552" y="142417"/>
                </a:lnTo>
                <a:lnTo>
                  <a:pt x="229958" y="139446"/>
                </a:lnTo>
                <a:lnTo>
                  <a:pt x="229958" y="131610"/>
                </a:lnTo>
                <a:close/>
              </a:path>
              <a:path w="1588770" h="182879">
                <a:moveTo>
                  <a:pt x="526783" y="5854"/>
                </a:moveTo>
                <a:lnTo>
                  <a:pt x="526529" y="5207"/>
                </a:lnTo>
                <a:lnTo>
                  <a:pt x="526034" y="4610"/>
                </a:lnTo>
                <a:lnTo>
                  <a:pt x="525640" y="4013"/>
                </a:lnTo>
                <a:lnTo>
                  <a:pt x="524840" y="3517"/>
                </a:lnTo>
                <a:lnTo>
                  <a:pt x="523659" y="3124"/>
                </a:lnTo>
                <a:lnTo>
                  <a:pt x="522566" y="2717"/>
                </a:lnTo>
                <a:lnTo>
                  <a:pt x="521119" y="2425"/>
                </a:lnTo>
                <a:lnTo>
                  <a:pt x="517550" y="2032"/>
                </a:lnTo>
                <a:lnTo>
                  <a:pt x="515226" y="1930"/>
                </a:lnTo>
                <a:lnTo>
                  <a:pt x="509562" y="1930"/>
                </a:lnTo>
                <a:lnTo>
                  <a:pt x="497763" y="5854"/>
                </a:lnTo>
                <a:lnTo>
                  <a:pt x="497763" y="98666"/>
                </a:lnTo>
                <a:lnTo>
                  <a:pt x="497065" y="103187"/>
                </a:lnTo>
                <a:lnTo>
                  <a:pt x="480491" y="123367"/>
                </a:lnTo>
                <a:lnTo>
                  <a:pt x="476923" y="124764"/>
                </a:lnTo>
                <a:lnTo>
                  <a:pt x="472808" y="125463"/>
                </a:lnTo>
                <a:lnTo>
                  <a:pt x="463575" y="125463"/>
                </a:lnTo>
                <a:lnTo>
                  <a:pt x="438073" y="97574"/>
                </a:lnTo>
                <a:lnTo>
                  <a:pt x="438073" y="5854"/>
                </a:lnTo>
                <a:lnTo>
                  <a:pt x="437832" y="5207"/>
                </a:lnTo>
                <a:lnTo>
                  <a:pt x="437337" y="4610"/>
                </a:lnTo>
                <a:lnTo>
                  <a:pt x="436930" y="4013"/>
                </a:lnTo>
                <a:lnTo>
                  <a:pt x="436143" y="3517"/>
                </a:lnTo>
                <a:lnTo>
                  <a:pt x="434949" y="3124"/>
                </a:lnTo>
                <a:lnTo>
                  <a:pt x="433857" y="2717"/>
                </a:lnTo>
                <a:lnTo>
                  <a:pt x="432371" y="2425"/>
                </a:lnTo>
                <a:lnTo>
                  <a:pt x="428701" y="2032"/>
                </a:lnTo>
                <a:lnTo>
                  <a:pt x="426364" y="1930"/>
                </a:lnTo>
                <a:lnTo>
                  <a:pt x="420611" y="1930"/>
                </a:lnTo>
                <a:lnTo>
                  <a:pt x="408762" y="5854"/>
                </a:lnTo>
                <a:lnTo>
                  <a:pt x="408762" y="103733"/>
                </a:lnTo>
                <a:lnTo>
                  <a:pt x="429145" y="140436"/>
                </a:lnTo>
                <a:lnTo>
                  <a:pt x="457822" y="149567"/>
                </a:lnTo>
                <a:lnTo>
                  <a:pt x="466953" y="149567"/>
                </a:lnTo>
                <a:lnTo>
                  <a:pt x="506234" y="139598"/>
                </a:lnTo>
                <a:lnTo>
                  <a:pt x="522706" y="117271"/>
                </a:lnTo>
                <a:lnTo>
                  <a:pt x="525437" y="110083"/>
                </a:lnTo>
                <a:lnTo>
                  <a:pt x="526694" y="102590"/>
                </a:lnTo>
                <a:lnTo>
                  <a:pt x="526783" y="5854"/>
                </a:lnTo>
                <a:close/>
              </a:path>
              <a:path w="1588770" h="182879">
                <a:moveTo>
                  <a:pt x="587616" y="5854"/>
                </a:moveTo>
                <a:lnTo>
                  <a:pt x="575754" y="1930"/>
                </a:lnTo>
                <a:lnTo>
                  <a:pt x="570001" y="1930"/>
                </a:lnTo>
                <a:lnTo>
                  <a:pt x="558139" y="5854"/>
                </a:lnTo>
                <a:lnTo>
                  <a:pt x="558139" y="143713"/>
                </a:lnTo>
                <a:lnTo>
                  <a:pt x="565734" y="147332"/>
                </a:lnTo>
                <a:lnTo>
                  <a:pt x="567613" y="147637"/>
                </a:lnTo>
                <a:lnTo>
                  <a:pt x="570001" y="147777"/>
                </a:lnTo>
                <a:lnTo>
                  <a:pt x="575754" y="147777"/>
                </a:lnTo>
                <a:lnTo>
                  <a:pt x="578142" y="147637"/>
                </a:lnTo>
                <a:lnTo>
                  <a:pt x="580021" y="147332"/>
                </a:lnTo>
                <a:lnTo>
                  <a:pt x="581901" y="147142"/>
                </a:lnTo>
                <a:lnTo>
                  <a:pt x="587616" y="143713"/>
                </a:lnTo>
                <a:lnTo>
                  <a:pt x="587616" y="5854"/>
                </a:lnTo>
                <a:close/>
              </a:path>
              <a:path w="1588770" h="182879">
                <a:moveTo>
                  <a:pt x="726249" y="142468"/>
                </a:moveTo>
                <a:lnTo>
                  <a:pt x="711212" y="105511"/>
                </a:lnTo>
                <a:lnTo>
                  <a:pt x="709828" y="102044"/>
                </a:lnTo>
                <a:lnTo>
                  <a:pt x="708380" y="98971"/>
                </a:lnTo>
                <a:lnTo>
                  <a:pt x="705408" y="93611"/>
                </a:lnTo>
                <a:lnTo>
                  <a:pt x="703821" y="91224"/>
                </a:lnTo>
                <a:lnTo>
                  <a:pt x="702132" y="89141"/>
                </a:lnTo>
                <a:lnTo>
                  <a:pt x="701217" y="87947"/>
                </a:lnTo>
                <a:lnTo>
                  <a:pt x="690676" y="79768"/>
                </a:lnTo>
                <a:lnTo>
                  <a:pt x="695147" y="78384"/>
                </a:lnTo>
                <a:lnTo>
                  <a:pt x="699109" y="76542"/>
                </a:lnTo>
                <a:lnTo>
                  <a:pt x="702576" y="74256"/>
                </a:lnTo>
                <a:lnTo>
                  <a:pt x="706158" y="71983"/>
                </a:lnTo>
                <a:lnTo>
                  <a:pt x="716864" y="55511"/>
                </a:lnTo>
                <a:lnTo>
                  <a:pt x="718159" y="51435"/>
                </a:lnTo>
                <a:lnTo>
                  <a:pt x="718807" y="47028"/>
                </a:lnTo>
                <a:lnTo>
                  <a:pt x="718794" y="36461"/>
                </a:lnTo>
                <a:lnTo>
                  <a:pt x="717905" y="31445"/>
                </a:lnTo>
                <a:lnTo>
                  <a:pt x="716127" y="27076"/>
                </a:lnTo>
                <a:lnTo>
                  <a:pt x="715340" y="24993"/>
                </a:lnTo>
                <a:lnTo>
                  <a:pt x="714438" y="22618"/>
                </a:lnTo>
                <a:lnTo>
                  <a:pt x="711962" y="18745"/>
                </a:lnTo>
                <a:lnTo>
                  <a:pt x="708685" y="15468"/>
                </a:lnTo>
                <a:lnTo>
                  <a:pt x="705510" y="12204"/>
                </a:lnTo>
                <a:lnTo>
                  <a:pt x="701586" y="9575"/>
                </a:lnTo>
                <a:lnTo>
                  <a:pt x="692264" y="5600"/>
                </a:lnTo>
                <a:lnTo>
                  <a:pt x="688441" y="4584"/>
                </a:lnTo>
                <a:lnTo>
                  <a:pt x="688441" y="40474"/>
                </a:lnTo>
                <a:lnTo>
                  <a:pt x="688441" y="48310"/>
                </a:lnTo>
                <a:lnTo>
                  <a:pt x="687895" y="51142"/>
                </a:lnTo>
                <a:lnTo>
                  <a:pt x="686803" y="53721"/>
                </a:lnTo>
                <a:lnTo>
                  <a:pt x="685812" y="56197"/>
                </a:lnTo>
                <a:lnTo>
                  <a:pt x="674306" y="64439"/>
                </a:lnTo>
                <a:lnTo>
                  <a:pt x="671233" y="65430"/>
                </a:lnTo>
                <a:lnTo>
                  <a:pt x="667613" y="65925"/>
                </a:lnTo>
                <a:lnTo>
                  <a:pt x="648411" y="65925"/>
                </a:lnTo>
                <a:lnTo>
                  <a:pt x="648411" y="24993"/>
                </a:lnTo>
                <a:lnTo>
                  <a:pt x="664933" y="24993"/>
                </a:lnTo>
                <a:lnTo>
                  <a:pt x="667512" y="25146"/>
                </a:lnTo>
                <a:lnTo>
                  <a:pt x="669391" y="25450"/>
                </a:lnTo>
                <a:lnTo>
                  <a:pt x="671372" y="25641"/>
                </a:lnTo>
                <a:lnTo>
                  <a:pt x="688441" y="40474"/>
                </a:lnTo>
                <a:lnTo>
                  <a:pt x="688441" y="4584"/>
                </a:lnTo>
                <a:lnTo>
                  <a:pt x="687057" y="4216"/>
                </a:lnTo>
                <a:lnTo>
                  <a:pt x="679221" y="3124"/>
                </a:lnTo>
                <a:lnTo>
                  <a:pt x="676935" y="2921"/>
                </a:lnTo>
                <a:lnTo>
                  <a:pt x="674458" y="2819"/>
                </a:lnTo>
                <a:lnTo>
                  <a:pt x="672071" y="2628"/>
                </a:lnTo>
                <a:lnTo>
                  <a:pt x="668997" y="2527"/>
                </a:lnTo>
                <a:lnTo>
                  <a:pt x="625335" y="2527"/>
                </a:lnTo>
                <a:lnTo>
                  <a:pt x="623303" y="3263"/>
                </a:lnTo>
                <a:lnTo>
                  <a:pt x="619937" y="6248"/>
                </a:lnTo>
                <a:lnTo>
                  <a:pt x="619086" y="8623"/>
                </a:lnTo>
                <a:lnTo>
                  <a:pt x="619201" y="144056"/>
                </a:lnTo>
                <a:lnTo>
                  <a:pt x="626529" y="147332"/>
                </a:lnTo>
                <a:lnTo>
                  <a:pt x="628510" y="147637"/>
                </a:lnTo>
                <a:lnTo>
                  <a:pt x="630897" y="147777"/>
                </a:lnTo>
                <a:lnTo>
                  <a:pt x="636549" y="147777"/>
                </a:lnTo>
                <a:lnTo>
                  <a:pt x="638937" y="147637"/>
                </a:lnTo>
                <a:lnTo>
                  <a:pt x="640816" y="147332"/>
                </a:lnTo>
                <a:lnTo>
                  <a:pt x="642696" y="147142"/>
                </a:lnTo>
                <a:lnTo>
                  <a:pt x="648411" y="143713"/>
                </a:lnTo>
                <a:lnTo>
                  <a:pt x="648411" y="87947"/>
                </a:lnTo>
                <a:lnTo>
                  <a:pt x="660717" y="87947"/>
                </a:lnTo>
                <a:lnTo>
                  <a:pt x="663435" y="88442"/>
                </a:lnTo>
                <a:lnTo>
                  <a:pt x="668197" y="90436"/>
                </a:lnTo>
                <a:lnTo>
                  <a:pt x="670280" y="91871"/>
                </a:lnTo>
                <a:lnTo>
                  <a:pt x="672071" y="93751"/>
                </a:lnTo>
                <a:lnTo>
                  <a:pt x="673963" y="95643"/>
                </a:lnTo>
                <a:lnTo>
                  <a:pt x="675640" y="98018"/>
                </a:lnTo>
                <a:lnTo>
                  <a:pt x="677138" y="100901"/>
                </a:lnTo>
                <a:lnTo>
                  <a:pt x="678624" y="103682"/>
                </a:lnTo>
                <a:lnTo>
                  <a:pt x="680161" y="106908"/>
                </a:lnTo>
                <a:lnTo>
                  <a:pt x="681748" y="110578"/>
                </a:lnTo>
                <a:lnTo>
                  <a:pt x="694690" y="142722"/>
                </a:lnTo>
                <a:lnTo>
                  <a:pt x="694994" y="143611"/>
                </a:lnTo>
                <a:lnTo>
                  <a:pt x="695312" y="144360"/>
                </a:lnTo>
                <a:lnTo>
                  <a:pt x="702437" y="147485"/>
                </a:lnTo>
                <a:lnTo>
                  <a:pt x="704316" y="147688"/>
                </a:lnTo>
                <a:lnTo>
                  <a:pt x="706793" y="147777"/>
                </a:lnTo>
                <a:lnTo>
                  <a:pt x="713651" y="147777"/>
                </a:lnTo>
                <a:lnTo>
                  <a:pt x="716572" y="147688"/>
                </a:lnTo>
                <a:lnTo>
                  <a:pt x="718654" y="147485"/>
                </a:lnTo>
                <a:lnTo>
                  <a:pt x="720826" y="147383"/>
                </a:lnTo>
                <a:lnTo>
                  <a:pt x="722477" y="147142"/>
                </a:lnTo>
                <a:lnTo>
                  <a:pt x="723569" y="146735"/>
                </a:lnTo>
                <a:lnTo>
                  <a:pt x="724763" y="146342"/>
                </a:lnTo>
                <a:lnTo>
                  <a:pt x="725500" y="145897"/>
                </a:lnTo>
                <a:lnTo>
                  <a:pt x="726097" y="144805"/>
                </a:lnTo>
                <a:lnTo>
                  <a:pt x="726173" y="144411"/>
                </a:lnTo>
                <a:lnTo>
                  <a:pt x="726249" y="142468"/>
                </a:lnTo>
                <a:close/>
              </a:path>
              <a:path w="1588770" h="182879">
                <a:moveTo>
                  <a:pt x="833259" y="131610"/>
                </a:moveTo>
                <a:lnTo>
                  <a:pt x="832866" y="128727"/>
                </a:lnTo>
                <a:lnTo>
                  <a:pt x="832573" y="127546"/>
                </a:lnTo>
                <a:lnTo>
                  <a:pt x="832180" y="126644"/>
                </a:lnTo>
                <a:lnTo>
                  <a:pt x="831875" y="125755"/>
                </a:lnTo>
                <a:lnTo>
                  <a:pt x="831430" y="125107"/>
                </a:lnTo>
                <a:lnTo>
                  <a:pt x="830834" y="124714"/>
                </a:lnTo>
                <a:lnTo>
                  <a:pt x="830338" y="124218"/>
                </a:lnTo>
                <a:lnTo>
                  <a:pt x="829741" y="123964"/>
                </a:lnTo>
                <a:lnTo>
                  <a:pt x="776960" y="123964"/>
                </a:lnTo>
                <a:lnTo>
                  <a:pt x="776960" y="83337"/>
                </a:lnTo>
                <a:lnTo>
                  <a:pt x="821309" y="83337"/>
                </a:lnTo>
                <a:lnTo>
                  <a:pt x="821905" y="83146"/>
                </a:lnTo>
                <a:lnTo>
                  <a:pt x="823099" y="82346"/>
                </a:lnTo>
                <a:lnTo>
                  <a:pt x="823544" y="81749"/>
                </a:lnTo>
                <a:lnTo>
                  <a:pt x="823836" y="80962"/>
                </a:lnTo>
                <a:lnTo>
                  <a:pt x="824242" y="80060"/>
                </a:lnTo>
                <a:lnTo>
                  <a:pt x="824534" y="78917"/>
                </a:lnTo>
                <a:lnTo>
                  <a:pt x="824928" y="76047"/>
                </a:lnTo>
                <a:lnTo>
                  <a:pt x="824928" y="68313"/>
                </a:lnTo>
                <a:lnTo>
                  <a:pt x="824534" y="65328"/>
                </a:lnTo>
                <a:lnTo>
                  <a:pt x="824242" y="64185"/>
                </a:lnTo>
                <a:lnTo>
                  <a:pt x="823836" y="63398"/>
                </a:lnTo>
                <a:lnTo>
                  <a:pt x="823544" y="62509"/>
                </a:lnTo>
                <a:lnTo>
                  <a:pt x="823099" y="61861"/>
                </a:lnTo>
                <a:lnTo>
                  <a:pt x="821905" y="61061"/>
                </a:lnTo>
                <a:lnTo>
                  <a:pt x="821309" y="60871"/>
                </a:lnTo>
                <a:lnTo>
                  <a:pt x="776960" y="60871"/>
                </a:lnTo>
                <a:lnTo>
                  <a:pt x="776960" y="25590"/>
                </a:lnTo>
                <a:lnTo>
                  <a:pt x="829297" y="25590"/>
                </a:lnTo>
                <a:lnTo>
                  <a:pt x="829894" y="25400"/>
                </a:lnTo>
                <a:lnTo>
                  <a:pt x="832472" y="19494"/>
                </a:lnTo>
                <a:lnTo>
                  <a:pt x="832675" y="18008"/>
                </a:lnTo>
                <a:lnTo>
                  <a:pt x="832675" y="10160"/>
                </a:lnTo>
                <a:lnTo>
                  <a:pt x="832472" y="8775"/>
                </a:lnTo>
                <a:lnTo>
                  <a:pt x="832370" y="7289"/>
                </a:lnTo>
                <a:lnTo>
                  <a:pt x="832129" y="6096"/>
                </a:lnTo>
                <a:lnTo>
                  <a:pt x="831723" y="5207"/>
                </a:lnTo>
                <a:lnTo>
                  <a:pt x="831329" y="4216"/>
                </a:lnTo>
                <a:lnTo>
                  <a:pt x="830884" y="3517"/>
                </a:lnTo>
                <a:lnTo>
                  <a:pt x="829894" y="2717"/>
                </a:lnTo>
                <a:lnTo>
                  <a:pt x="829297" y="2527"/>
                </a:lnTo>
                <a:lnTo>
                  <a:pt x="754037" y="2527"/>
                </a:lnTo>
                <a:lnTo>
                  <a:pt x="752005" y="3263"/>
                </a:lnTo>
                <a:lnTo>
                  <a:pt x="748626" y="6248"/>
                </a:lnTo>
                <a:lnTo>
                  <a:pt x="747788" y="8623"/>
                </a:lnTo>
                <a:lnTo>
                  <a:pt x="747788" y="141084"/>
                </a:lnTo>
                <a:lnTo>
                  <a:pt x="748626" y="143471"/>
                </a:lnTo>
                <a:lnTo>
                  <a:pt x="750316" y="144957"/>
                </a:lnTo>
                <a:lnTo>
                  <a:pt x="752005" y="146342"/>
                </a:lnTo>
                <a:lnTo>
                  <a:pt x="754037" y="147040"/>
                </a:lnTo>
                <a:lnTo>
                  <a:pt x="829741" y="147040"/>
                </a:lnTo>
                <a:lnTo>
                  <a:pt x="830338" y="146837"/>
                </a:lnTo>
                <a:lnTo>
                  <a:pt x="830834" y="146443"/>
                </a:lnTo>
                <a:lnTo>
                  <a:pt x="831430" y="146050"/>
                </a:lnTo>
                <a:lnTo>
                  <a:pt x="831875" y="145402"/>
                </a:lnTo>
                <a:lnTo>
                  <a:pt x="832180" y="144513"/>
                </a:lnTo>
                <a:lnTo>
                  <a:pt x="832573" y="143611"/>
                </a:lnTo>
                <a:lnTo>
                  <a:pt x="832866" y="142417"/>
                </a:lnTo>
                <a:lnTo>
                  <a:pt x="833259" y="139446"/>
                </a:lnTo>
                <a:lnTo>
                  <a:pt x="833259" y="131610"/>
                </a:lnTo>
                <a:close/>
              </a:path>
              <a:path w="1588770" h="182879">
                <a:moveTo>
                  <a:pt x="1027620" y="25450"/>
                </a:moveTo>
                <a:lnTo>
                  <a:pt x="1027506" y="11607"/>
                </a:lnTo>
                <a:lnTo>
                  <a:pt x="1027379" y="10756"/>
                </a:lnTo>
                <a:lnTo>
                  <a:pt x="1026896" y="9423"/>
                </a:lnTo>
                <a:lnTo>
                  <a:pt x="1026388" y="7886"/>
                </a:lnTo>
                <a:lnTo>
                  <a:pt x="1025639" y="6642"/>
                </a:lnTo>
                <a:lnTo>
                  <a:pt x="1024648" y="5651"/>
                </a:lnTo>
                <a:lnTo>
                  <a:pt x="1023759" y="4660"/>
                </a:lnTo>
                <a:lnTo>
                  <a:pt x="1022565" y="3911"/>
                </a:lnTo>
                <a:lnTo>
                  <a:pt x="1021080" y="3416"/>
                </a:lnTo>
                <a:lnTo>
                  <a:pt x="1019683" y="2819"/>
                </a:lnTo>
                <a:lnTo>
                  <a:pt x="1017993" y="2527"/>
                </a:lnTo>
                <a:lnTo>
                  <a:pt x="993444" y="2527"/>
                </a:lnTo>
                <a:lnTo>
                  <a:pt x="991006" y="2819"/>
                </a:lnTo>
                <a:lnTo>
                  <a:pt x="986840" y="4013"/>
                </a:lnTo>
                <a:lnTo>
                  <a:pt x="985062" y="5003"/>
                </a:lnTo>
                <a:lnTo>
                  <a:pt x="983564" y="6400"/>
                </a:lnTo>
                <a:lnTo>
                  <a:pt x="982078" y="7683"/>
                </a:lnTo>
                <a:lnTo>
                  <a:pt x="980744" y="9423"/>
                </a:lnTo>
                <a:lnTo>
                  <a:pt x="979627" y="11455"/>
                </a:lnTo>
                <a:lnTo>
                  <a:pt x="978357" y="13690"/>
                </a:lnTo>
                <a:lnTo>
                  <a:pt x="977315" y="16319"/>
                </a:lnTo>
                <a:lnTo>
                  <a:pt x="976426" y="19494"/>
                </a:lnTo>
                <a:lnTo>
                  <a:pt x="943978" y="105219"/>
                </a:lnTo>
                <a:lnTo>
                  <a:pt x="943533" y="105219"/>
                </a:lnTo>
                <a:lnTo>
                  <a:pt x="914552" y="25450"/>
                </a:lnTo>
                <a:lnTo>
                  <a:pt x="912279" y="19189"/>
                </a:lnTo>
                <a:lnTo>
                  <a:pt x="911390" y="16116"/>
                </a:lnTo>
                <a:lnTo>
                  <a:pt x="910348" y="13538"/>
                </a:lnTo>
                <a:lnTo>
                  <a:pt x="909243" y="11607"/>
                </a:lnTo>
                <a:lnTo>
                  <a:pt x="907961" y="9271"/>
                </a:lnTo>
                <a:lnTo>
                  <a:pt x="906475" y="7531"/>
                </a:lnTo>
                <a:lnTo>
                  <a:pt x="902906" y="4953"/>
                </a:lnTo>
                <a:lnTo>
                  <a:pt x="900772" y="4013"/>
                </a:lnTo>
                <a:lnTo>
                  <a:pt x="895908" y="2819"/>
                </a:lnTo>
                <a:lnTo>
                  <a:pt x="892987" y="2527"/>
                </a:lnTo>
                <a:lnTo>
                  <a:pt x="866940" y="2527"/>
                </a:lnTo>
                <a:lnTo>
                  <a:pt x="864260" y="3568"/>
                </a:lnTo>
                <a:lnTo>
                  <a:pt x="862279" y="5651"/>
                </a:lnTo>
                <a:lnTo>
                  <a:pt x="860386" y="7531"/>
                </a:lnTo>
                <a:lnTo>
                  <a:pt x="860272" y="7683"/>
                </a:lnTo>
                <a:lnTo>
                  <a:pt x="859294" y="10515"/>
                </a:lnTo>
                <a:lnTo>
                  <a:pt x="859345" y="143865"/>
                </a:lnTo>
                <a:lnTo>
                  <a:pt x="866444" y="147332"/>
                </a:lnTo>
                <a:lnTo>
                  <a:pt x="868222" y="147637"/>
                </a:lnTo>
                <a:lnTo>
                  <a:pt x="870458" y="147777"/>
                </a:lnTo>
                <a:lnTo>
                  <a:pt x="875919" y="147777"/>
                </a:lnTo>
                <a:lnTo>
                  <a:pt x="878154" y="147637"/>
                </a:lnTo>
                <a:lnTo>
                  <a:pt x="879830" y="147332"/>
                </a:lnTo>
                <a:lnTo>
                  <a:pt x="881621" y="147142"/>
                </a:lnTo>
                <a:lnTo>
                  <a:pt x="883056" y="146837"/>
                </a:lnTo>
                <a:lnTo>
                  <a:pt x="885240" y="146050"/>
                </a:lnTo>
                <a:lnTo>
                  <a:pt x="885990" y="145554"/>
                </a:lnTo>
                <a:lnTo>
                  <a:pt x="886383" y="144957"/>
                </a:lnTo>
                <a:lnTo>
                  <a:pt x="886879" y="144360"/>
                </a:lnTo>
                <a:lnTo>
                  <a:pt x="887069" y="143865"/>
                </a:lnTo>
                <a:lnTo>
                  <a:pt x="887133" y="25450"/>
                </a:lnTo>
                <a:lnTo>
                  <a:pt x="887272" y="25450"/>
                </a:lnTo>
                <a:lnTo>
                  <a:pt x="927760" y="142875"/>
                </a:lnTo>
                <a:lnTo>
                  <a:pt x="927963" y="143662"/>
                </a:lnTo>
                <a:lnTo>
                  <a:pt x="928357" y="144360"/>
                </a:lnTo>
                <a:lnTo>
                  <a:pt x="940155" y="147777"/>
                </a:lnTo>
                <a:lnTo>
                  <a:pt x="945222" y="147777"/>
                </a:lnTo>
                <a:lnTo>
                  <a:pt x="947407" y="147688"/>
                </a:lnTo>
                <a:lnTo>
                  <a:pt x="949185" y="147485"/>
                </a:lnTo>
                <a:lnTo>
                  <a:pt x="950976" y="147383"/>
                </a:lnTo>
                <a:lnTo>
                  <a:pt x="957630" y="143014"/>
                </a:lnTo>
                <a:lnTo>
                  <a:pt x="971130" y="105219"/>
                </a:lnTo>
                <a:lnTo>
                  <a:pt x="999642" y="25450"/>
                </a:lnTo>
                <a:lnTo>
                  <a:pt x="999794" y="25450"/>
                </a:lnTo>
                <a:lnTo>
                  <a:pt x="999832" y="143865"/>
                </a:lnTo>
                <a:lnTo>
                  <a:pt x="999985" y="144360"/>
                </a:lnTo>
                <a:lnTo>
                  <a:pt x="1006932" y="147332"/>
                </a:lnTo>
                <a:lnTo>
                  <a:pt x="1008722" y="147637"/>
                </a:lnTo>
                <a:lnTo>
                  <a:pt x="1010958" y="147777"/>
                </a:lnTo>
                <a:lnTo>
                  <a:pt x="1016406" y="147777"/>
                </a:lnTo>
                <a:lnTo>
                  <a:pt x="1018692" y="147637"/>
                </a:lnTo>
                <a:lnTo>
                  <a:pt x="1020483" y="147332"/>
                </a:lnTo>
                <a:lnTo>
                  <a:pt x="1022261" y="147142"/>
                </a:lnTo>
                <a:lnTo>
                  <a:pt x="1027582" y="143865"/>
                </a:lnTo>
                <a:lnTo>
                  <a:pt x="1027620" y="25450"/>
                </a:lnTo>
                <a:close/>
              </a:path>
              <a:path w="1588770" h="182879">
                <a:moveTo>
                  <a:pt x="1144574" y="131610"/>
                </a:moveTo>
                <a:lnTo>
                  <a:pt x="1144181" y="128727"/>
                </a:lnTo>
                <a:lnTo>
                  <a:pt x="1143876" y="127546"/>
                </a:lnTo>
                <a:lnTo>
                  <a:pt x="1143482" y="126644"/>
                </a:lnTo>
                <a:lnTo>
                  <a:pt x="1143190" y="125755"/>
                </a:lnTo>
                <a:lnTo>
                  <a:pt x="1142746" y="125107"/>
                </a:lnTo>
                <a:lnTo>
                  <a:pt x="1142149" y="124714"/>
                </a:lnTo>
                <a:lnTo>
                  <a:pt x="1141653" y="124218"/>
                </a:lnTo>
                <a:lnTo>
                  <a:pt x="1141056" y="123964"/>
                </a:lnTo>
                <a:lnTo>
                  <a:pt x="1088275" y="123964"/>
                </a:lnTo>
                <a:lnTo>
                  <a:pt x="1088275" y="83337"/>
                </a:lnTo>
                <a:lnTo>
                  <a:pt x="1132624" y="83337"/>
                </a:lnTo>
                <a:lnTo>
                  <a:pt x="1133221" y="83146"/>
                </a:lnTo>
                <a:lnTo>
                  <a:pt x="1134402" y="82346"/>
                </a:lnTo>
                <a:lnTo>
                  <a:pt x="1134859" y="81749"/>
                </a:lnTo>
                <a:lnTo>
                  <a:pt x="1135151" y="80962"/>
                </a:lnTo>
                <a:lnTo>
                  <a:pt x="1135545" y="80060"/>
                </a:lnTo>
                <a:lnTo>
                  <a:pt x="1135849" y="78917"/>
                </a:lnTo>
                <a:lnTo>
                  <a:pt x="1136243" y="76047"/>
                </a:lnTo>
                <a:lnTo>
                  <a:pt x="1136243" y="68313"/>
                </a:lnTo>
                <a:lnTo>
                  <a:pt x="1135849" y="65328"/>
                </a:lnTo>
                <a:lnTo>
                  <a:pt x="1135545" y="64185"/>
                </a:lnTo>
                <a:lnTo>
                  <a:pt x="1135151" y="63398"/>
                </a:lnTo>
                <a:lnTo>
                  <a:pt x="1134859" y="62509"/>
                </a:lnTo>
                <a:lnTo>
                  <a:pt x="1134402" y="61861"/>
                </a:lnTo>
                <a:lnTo>
                  <a:pt x="1133221" y="61061"/>
                </a:lnTo>
                <a:lnTo>
                  <a:pt x="1132624" y="60871"/>
                </a:lnTo>
                <a:lnTo>
                  <a:pt x="1088275" y="60871"/>
                </a:lnTo>
                <a:lnTo>
                  <a:pt x="1088275" y="25590"/>
                </a:lnTo>
                <a:lnTo>
                  <a:pt x="1140612" y="25590"/>
                </a:lnTo>
                <a:lnTo>
                  <a:pt x="1141209" y="25400"/>
                </a:lnTo>
                <a:lnTo>
                  <a:pt x="1143787" y="19494"/>
                </a:lnTo>
                <a:lnTo>
                  <a:pt x="1143977" y="18008"/>
                </a:lnTo>
                <a:lnTo>
                  <a:pt x="1143977" y="10160"/>
                </a:lnTo>
                <a:lnTo>
                  <a:pt x="1143787" y="8775"/>
                </a:lnTo>
                <a:lnTo>
                  <a:pt x="1143685" y="7289"/>
                </a:lnTo>
                <a:lnTo>
                  <a:pt x="1143431" y="6096"/>
                </a:lnTo>
                <a:lnTo>
                  <a:pt x="1143038" y="5207"/>
                </a:lnTo>
                <a:lnTo>
                  <a:pt x="1142644" y="4216"/>
                </a:lnTo>
                <a:lnTo>
                  <a:pt x="1142199" y="3517"/>
                </a:lnTo>
                <a:lnTo>
                  <a:pt x="1141209" y="2717"/>
                </a:lnTo>
                <a:lnTo>
                  <a:pt x="1140612" y="2527"/>
                </a:lnTo>
                <a:lnTo>
                  <a:pt x="1065352" y="2527"/>
                </a:lnTo>
                <a:lnTo>
                  <a:pt x="1063320" y="3263"/>
                </a:lnTo>
                <a:lnTo>
                  <a:pt x="1059942" y="6248"/>
                </a:lnTo>
                <a:lnTo>
                  <a:pt x="1059103" y="8623"/>
                </a:lnTo>
                <a:lnTo>
                  <a:pt x="1059103" y="141084"/>
                </a:lnTo>
                <a:lnTo>
                  <a:pt x="1059942" y="143471"/>
                </a:lnTo>
                <a:lnTo>
                  <a:pt x="1061631" y="144957"/>
                </a:lnTo>
                <a:lnTo>
                  <a:pt x="1063320" y="146342"/>
                </a:lnTo>
                <a:lnTo>
                  <a:pt x="1065352" y="147040"/>
                </a:lnTo>
                <a:lnTo>
                  <a:pt x="1141056" y="147040"/>
                </a:lnTo>
                <a:lnTo>
                  <a:pt x="1141653" y="146837"/>
                </a:lnTo>
                <a:lnTo>
                  <a:pt x="1142149" y="146443"/>
                </a:lnTo>
                <a:lnTo>
                  <a:pt x="1142746" y="146050"/>
                </a:lnTo>
                <a:lnTo>
                  <a:pt x="1143190" y="145402"/>
                </a:lnTo>
                <a:lnTo>
                  <a:pt x="1143482" y="144513"/>
                </a:lnTo>
                <a:lnTo>
                  <a:pt x="1143876" y="143611"/>
                </a:lnTo>
                <a:lnTo>
                  <a:pt x="1144181" y="142417"/>
                </a:lnTo>
                <a:lnTo>
                  <a:pt x="1144574" y="139446"/>
                </a:lnTo>
                <a:lnTo>
                  <a:pt x="1144574" y="131610"/>
                </a:lnTo>
                <a:close/>
              </a:path>
              <a:path w="1588770" h="182879">
                <a:moveTo>
                  <a:pt x="1289672" y="107149"/>
                </a:moveTo>
                <a:lnTo>
                  <a:pt x="1289558" y="5803"/>
                </a:lnTo>
                <a:lnTo>
                  <a:pt x="1289469" y="5499"/>
                </a:lnTo>
                <a:lnTo>
                  <a:pt x="1289075" y="4902"/>
                </a:lnTo>
                <a:lnTo>
                  <a:pt x="1288783" y="4305"/>
                </a:lnTo>
                <a:lnTo>
                  <a:pt x="1288135" y="3810"/>
                </a:lnTo>
                <a:lnTo>
                  <a:pt x="1287145" y="3416"/>
                </a:lnTo>
                <a:lnTo>
                  <a:pt x="1286243" y="2921"/>
                </a:lnTo>
                <a:lnTo>
                  <a:pt x="1284909" y="2578"/>
                </a:lnTo>
                <a:lnTo>
                  <a:pt x="1281442" y="2184"/>
                </a:lnTo>
                <a:lnTo>
                  <a:pt x="1279347" y="2082"/>
                </a:lnTo>
                <a:lnTo>
                  <a:pt x="1274191" y="2082"/>
                </a:lnTo>
                <a:lnTo>
                  <a:pt x="1271955" y="2184"/>
                </a:lnTo>
                <a:lnTo>
                  <a:pt x="1268488" y="2578"/>
                </a:lnTo>
                <a:lnTo>
                  <a:pt x="1267104" y="2921"/>
                </a:lnTo>
                <a:lnTo>
                  <a:pt x="1266012" y="3416"/>
                </a:lnTo>
                <a:lnTo>
                  <a:pt x="1265021" y="3810"/>
                </a:lnTo>
                <a:lnTo>
                  <a:pt x="1264272" y="4305"/>
                </a:lnTo>
                <a:lnTo>
                  <a:pt x="1263777" y="4902"/>
                </a:lnTo>
                <a:lnTo>
                  <a:pt x="1263383" y="5499"/>
                </a:lnTo>
                <a:lnTo>
                  <a:pt x="1263294" y="5803"/>
                </a:lnTo>
                <a:lnTo>
                  <a:pt x="1263370" y="92214"/>
                </a:lnTo>
                <a:lnTo>
                  <a:pt x="1263929" y="107149"/>
                </a:lnTo>
                <a:lnTo>
                  <a:pt x="1263777" y="107149"/>
                </a:lnTo>
                <a:lnTo>
                  <a:pt x="1262481" y="104178"/>
                </a:lnTo>
                <a:lnTo>
                  <a:pt x="1261097" y="101193"/>
                </a:lnTo>
                <a:lnTo>
                  <a:pt x="1259611" y="98221"/>
                </a:lnTo>
                <a:lnTo>
                  <a:pt x="1256779" y="92214"/>
                </a:lnTo>
                <a:lnTo>
                  <a:pt x="1226781" y="34823"/>
                </a:lnTo>
                <a:lnTo>
                  <a:pt x="1217637" y="17703"/>
                </a:lnTo>
                <a:lnTo>
                  <a:pt x="1216253" y="14732"/>
                </a:lnTo>
                <a:lnTo>
                  <a:pt x="1214856" y="12293"/>
                </a:lnTo>
                <a:lnTo>
                  <a:pt x="1213472" y="10414"/>
                </a:lnTo>
                <a:lnTo>
                  <a:pt x="1212176" y="8432"/>
                </a:lnTo>
                <a:lnTo>
                  <a:pt x="1210741" y="6896"/>
                </a:lnTo>
                <a:lnTo>
                  <a:pt x="1209154" y="5803"/>
                </a:lnTo>
                <a:lnTo>
                  <a:pt x="1207668" y="4610"/>
                </a:lnTo>
                <a:lnTo>
                  <a:pt x="1205928" y="3771"/>
                </a:lnTo>
                <a:lnTo>
                  <a:pt x="1202067" y="2768"/>
                </a:lnTo>
                <a:lnTo>
                  <a:pt x="1199730" y="2527"/>
                </a:lnTo>
                <a:lnTo>
                  <a:pt x="1178204" y="2527"/>
                </a:lnTo>
                <a:lnTo>
                  <a:pt x="1175664" y="3416"/>
                </a:lnTo>
                <a:lnTo>
                  <a:pt x="1173581" y="5207"/>
                </a:lnTo>
                <a:lnTo>
                  <a:pt x="1171600" y="6985"/>
                </a:lnTo>
                <a:lnTo>
                  <a:pt x="1170609" y="9613"/>
                </a:lnTo>
                <a:lnTo>
                  <a:pt x="1170635" y="143764"/>
                </a:lnTo>
                <a:lnTo>
                  <a:pt x="1177163" y="147332"/>
                </a:lnTo>
                <a:lnTo>
                  <a:pt x="1178839" y="147637"/>
                </a:lnTo>
                <a:lnTo>
                  <a:pt x="1181023" y="147777"/>
                </a:lnTo>
                <a:lnTo>
                  <a:pt x="1186383" y="147777"/>
                </a:lnTo>
                <a:lnTo>
                  <a:pt x="1188567" y="147637"/>
                </a:lnTo>
                <a:lnTo>
                  <a:pt x="1190256" y="147332"/>
                </a:lnTo>
                <a:lnTo>
                  <a:pt x="1191945" y="147142"/>
                </a:lnTo>
                <a:lnTo>
                  <a:pt x="1193279" y="146837"/>
                </a:lnTo>
                <a:lnTo>
                  <a:pt x="1195260" y="146050"/>
                </a:lnTo>
                <a:lnTo>
                  <a:pt x="1195959" y="145554"/>
                </a:lnTo>
                <a:lnTo>
                  <a:pt x="1196327" y="145008"/>
                </a:lnTo>
                <a:lnTo>
                  <a:pt x="1196848" y="144360"/>
                </a:lnTo>
                <a:lnTo>
                  <a:pt x="1197063" y="143764"/>
                </a:lnTo>
                <a:lnTo>
                  <a:pt x="1197000" y="56159"/>
                </a:lnTo>
                <a:lnTo>
                  <a:pt x="1196797" y="50888"/>
                </a:lnTo>
                <a:lnTo>
                  <a:pt x="1196708" y="45542"/>
                </a:lnTo>
                <a:lnTo>
                  <a:pt x="1196505" y="40182"/>
                </a:lnTo>
                <a:lnTo>
                  <a:pt x="1196213" y="34823"/>
                </a:lnTo>
                <a:lnTo>
                  <a:pt x="1196352" y="34823"/>
                </a:lnTo>
                <a:lnTo>
                  <a:pt x="1244422" y="128879"/>
                </a:lnTo>
                <a:lnTo>
                  <a:pt x="1246314" y="132651"/>
                </a:lnTo>
                <a:lnTo>
                  <a:pt x="1263573" y="147332"/>
                </a:lnTo>
                <a:lnTo>
                  <a:pt x="1280045" y="147332"/>
                </a:lnTo>
                <a:lnTo>
                  <a:pt x="1289672" y="138455"/>
                </a:lnTo>
                <a:lnTo>
                  <a:pt x="1289672" y="107149"/>
                </a:lnTo>
                <a:close/>
              </a:path>
              <a:path w="1588770" h="182879">
                <a:moveTo>
                  <a:pt x="1417231" y="10515"/>
                </a:moveTo>
                <a:lnTo>
                  <a:pt x="1414653" y="3263"/>
                </a:lnTo>
                <a:lnTo>
                  <a:pt x="1414157" y="2768"/>
                </a:lnTo>
                <a:lnTo>
                  <a:pt x="1413560" y="2527"/>
                </a:lnTo>
                <a:lnTo>
                  <a:pt x="1310373" y="2527"/>
                </a:lnTo>
                <a:lnTo>
                  <a:pt x="1306855" y="10515"/>
                </a:lnTo>
                <a:lnTo>
                  <a:pt x="1306855" y="18643"/>
                </a:lnTo>
                <a:lnTo>
                  <a:pt x="1310373" y="26631"/>
                </a:lnTo>
                <a:lnTo>
                  <a:pt x="1347228" y="26631"/>
                </a:lnTo>
                <a:lnTo>
                  <a:pt x="1347228" y="143713"/>
                </a:lnTo>
                <a:lnTo>
                  <a:pt x="1354975" y="147332"/>
                </a:lnTo>
                <a:lnTo>
                  <a:pt x="1356855" y="147637"/>
                </a:lnTo>
                <a:lnTo>
                  <a:pt x="1359192" y="147777"/>
                </a:lnTo>
                <a:lnTo>
                  <a:pt x="1364843" y="147777"/>
                </a:lnTo>
                <a:lnTo>
                  <a:pt x="1367218" y="147637"/>
                </a:lnTo>
                <a:lnTo>
                  <a:pt x="1369110" y="147332"/>
                </a:lnTo>
                <a:lnTo>
                  <a:pt x="1370990" y="147142"/>
                </a:lnTo>
                <a:lnTo>
                  <a:pt x="1372476" y="146837"/>
                </a:lnTo>
                <a:lnTo>
                  <a:pt x="1373568" y="146443"/>
                </a:lnTo>
                <a:lnTo>
                  <a:pt x="1374762" y="146050"/>
                </a:lnTo>
                <a:lnTo>
                  <a:pt x="1375562" y="145554"/>
                </a:lnTo>
                <a:lnTo>
                  <a:pt x="1375956" y="144957"/>
                </a:lnTo>
                <a:lnTo>
                  <a:pt x="1376451" y="144360"/>
                </a:lnTo>
                <a:lnTo>
                  <a:pt x="1376705" y="143713"/>
                </a:lnTo>
                <a:lnTo>
                  <a:pt x="1376705" y="26631"/>
                </a:lnTo>
                <a:lnTo>
                  <a:pt x="1413560" y="26631"/>
                </a:lnTo>
                <a:lnTo>
                  <a:pt x="1417231" y="18643"/>
                </a:lnTo>
                <a:lnTo>
                  <a:pt x="1417231" y="10515"/>
                </a:lnTo>
                <a:close/>
              </a:path>
              <a:path w="1588770" h="182879">
                <a:moveTo>
                  <a:pt x="1518831" y="97878"/>
                </a:moveTo>
                <a:lnTo>
                  <a:pt x="1499184" y="69354"/>
                </a:lnTo>
                <a:lnTo>
                  <a:pt x="1495513" y="67068"/>
                </a:lnTo>
                <a:lnTo>
                  <a:pt x="1491742" y="65036"/>
                </a:lnTo>
                <a:lnTo>
                  <a:pt x="1484007" y="61455"/>
                </a:lnTo>
                <a:lnTo>
                  <a:pt x="1480185" y="59778"/>
                </a:lnTo>
                <a:lnTo>
                  <a:pt x="1476413" y="58191"/>
                </a:lnTo>
                <a:lnTo>
                  <a:pt x="1472742" y="56502"/>
                </a:lnTo>
                <a:lnTo>
                  <a:pt x="1456766" y="41567"/>
                </a:lnTo>
                <a:lnTo>
                  <a:pt x="1456766" y="36207"/>
                </a:lnTo>
                <a:lnTo>
                  <a:pt x="1457159" y="34175"/>
                </a:lnTo>
                <a:lnTo>
                  <a:pt x="1457769" y="32740"/>
                </a:lnTo>
                <a:lnTo>
                  <a:pt x="1458747" y="30302"/>
                </a:lnTo>
                <a:lnTo>
                  <a:pt x="1459941" y="28663"/>
                </a:lnTo>
                <a:lnTo>
                  <a:pt x="1461528" y="27381"/>
                </a:lnTo>
                <a:lnTo>
                  <a:pt x="1463116" y="25996"/>
                </a:lnTo>
                <a:lnTo>
                  <a:pt x="1465097" y="24904"/>
                </a:lnTo>
                <a:lnTo>
                  <a:pt x="1469859" y="23317"/>
                </a:lnTo>
                <a:lnTo>
                  <a:pt x="1472641" y="22910"/>
                </a:lnTo>
                <a:lnTo>
                  <a:pt x="1479981" y="22910"/>
                </a:lnTo>
                <a:lnTo>
                  <a:pt x="1483753" y="23406"/>
                </a:lnTo>
                <a:lnTo>
                  <a:pt x="1490599" y="25400"/>
                </a:lnTo>
                <a:lnTo>
                  <a:pt x="1493634" y="26530"/>
                </a:lnTo>
                <a:lnTo>
                  <a:pt x="1496212" y="27825"/>
                </a:lnTo>
                <a:lnTo>
                  <a:pt x="1498790" y="29019"/>
                </a:lnTo>
                <a:lnTo>
                  <a:pt x="1500974" y="30162"/>
                </a:lnTo>
                <a:lnTo>
                  <a:pt x="1502752" y="31254"/>
                </a:lnTo>
                <a:lnTo>
                  <a:pt x="1504543" y="32245"/>
                </a:lnTo>
                <a:lnTo>
                  <a:pt x="1505826" y="32740"/>
                </a:lnTo>
                <a:lnTo>
                  <a:pt x="1507515" y="32740"/>
                </a:lnTo>
                <a:lnTo>
                  <a:pt x="1510499" y="22910"/>
                </a:lnTo>
                <a:lnTo>
                  <a:pt x="1510449" y="17208"/>
                </a:lnTo>
                <a:lnTo>
                  <a:pt x="1510245" y="14630"/>
                </a:lnTo>
                <a:lnTo>
                  <a:pt x="1510093" y="13589"/>
                </a:lnTo>
                <a:lnTo>
                  <a:pt x="1509903" y="12788"/>
                </a:lnTo>
                <a:lnTo>
                  <a:pt x="1509801" y="11899"/>
                </a:lnTo>
                <a:lnTo>
                  <a:pt x="1509598" y="11201"/>
                </a:lnTo>
                <a:lnTo>
                  <a:pt x="1509306" y="10706"/>
                </a:lnTo>
                <a:lnTo>
                  <a:pt x="1509001" y="10121"/>
                </a:lnTo>
                <a:lnTo>
                  <a:pt x="1508467" y="9474"/>
                </a:lnTo>
                <a:lnTo>
                  <a:pt x="1507667" y="8775"/>
                </a:lnTo>
                <a:lnTo>
                  <a:pt x="1506969" y="7988"/>
                </a:lnTo>
                <a:lnTo>
                  <a:pt x="1485646" y="889"/>
                </a:lnTo>
                <a:lnTo>
                  <a:pt x="1482267" y="292"/>
                </a:lnTo>
                <a:lnTo>
                  <a:pt x="1478838" y="0"/>
                </a:lnTo>
                <a:lnTo>
                  <a:pt x="1468818" y="0"/>
                </a:lnTo>
                <a:lnTo>
                  <a:pt x="1462570" y="889"/>
                </a:lnTo>
                <a:lnTo>
                  <a:pt x="1456613" y="2679"/>
                </a:lnTo>
                <a:lnTo>
                  <a:pt x="1450670" y="4356"/>
                </a:lnTo>
                <a:lnTo>
                  <a:pt x="1427124" y="34175"/>
                </a:lnTo>
                <a:lnTo>
                  <a:pt x="1427238" y="49110"/>
                </a:lnTo>
                <a:lnTo>
                  <a:pt x="1453794" y="80810"/>
                </a:lnTo>
                <a:lnTo>
                  <a:pt x="1472641" y="89242"/>
                </a:lnTo>
                <a:lnTo>
                  <a:pt x="1475867" y="90982"/>
                </a:lnTo>
                <a:lnTo>
                  <a:pt x="1478572" y="92811"/>
                </a:lnTo>
                <a:lnTo>
                  <a:pt x="1481518" y="94653"/>
                </a:lnTo>
                <a:lnTo>
                  <a:pt x="1483855" y="96735"/>
                </a:lnTo>
                <a:lnTo>
                  <a:pt x="1485646" y="99110"/>
                </a:lnTo>
                <a:lnTo>
                  <a:pt x="1487424" y="101396"/>
                </a:lnTo>
                <a:lnTo>
                  <a:pt x="1488325" y="104178"/>
                </a:lnTo>
                <a:lnTo>
                  <a:pt x="1488325" y="110324"/>
                </a:lnTo>
                <a:lnTo>
                  <a:pt x="1487779" y="112903"/>
                </a:lnTo>
                <a:lnTo>
                  <a:pt x="1486712" y="115138"/>
                </a:lnTo>
                <a:lnTo>
                  <a:pt x="1485696" y="117475"/>
                </a:lnTo>
                <a:lnTo>
                  <a:pt x="1484198" y="119405"/>
                </a:lnTo>
                <a:lnTo>
                  <a:pt x="1482217" y="120992"/>
                </a:lnTo>
                <a:lnTo>
                  <a:pt x="1480337" y="122580"/>
                </a:lnTo>
                <a:lnTo>
                  <a:pt x="1477949" y="123825"/>
                </a:lnTo>
                <a:lnTo>
                  <a:pt x="1475079" y="124714"/>
                </a:lnTo>
                <a:lnTo>
                  <a:pt x="1472298" y="125501"/>
                </a:lnTo>
                <a:lnTo>
                  <a:pt x="1469123" y="125907"/>
                </a:lnTo>
                <a:lnTo>
                  <a:pt x="1460093" y="125907"/>
                </a:lnTo>
                <a:lnTo>
                  <a:pt x="1431213" y="114744"/>
                </a:lnTo>
                <a:lnTo>
                  <a:pt x="1429778" y="114147"/>
                </a:lnTo>
                <a:lnTo>
                  <a:pt x="1428000" y="114147"/>
                </a:lnTo>
                <a:lnTo>
                  <a:pt x="1427302" y="114350"/>
                </a:lnTo>
                <a:lnTo>
                  <a:pt x="1424470" y="129819"/>
                </a:lnTo>
                <a:lnTo>
                  <a:pt x="1424673" y="132448"/>
                </a:lnTo>
                <a:lnTo>
                  <a:pt x="1460436" y="149567"/>
                </a:lnTo>
                <a:lnTo>
                  <a:pt x="1472742" y="149567"/>
                </a:lnTo>
                <a:lnTo>
                  <a:pt x="1507921" y="134239"/>
                </a:lnTo>
                <a:lnTo>
                  <a:pt x="1514297" y="124117"/>
                </a:lnTo>
                <a:lnTo>
                  <a:pt x="1517396" y="117919"/>
                </a:lnTo>
                <a:lnTo>
                  <a:pt x="1518831" y="111264"/>
                </a:lnTo>
                <a:lnTo>
                  <a:pt x="1518831" y="97878"/>
                </a:lnTo>
                <a:close/>
              </a:path>
              <a:path w="1588770" h="182879">
                <a:moveTo>
                  <a:pt x="1574939" y="128638"/>
                </a:moveTo>
                <a:lnTo>
                  <a:pt x="1574634" y="126009"/>
                </a:lnTo>
                <a:lnTo>
                  <a:pt x="1574050" y="123825"/>
                </a:lnTo>
                <a:lnTo>
                  <a:pt x="1573555" y="121539"/>
                </a:lnTo>
                <a:lnTo>
                  <a:pt x="1572653" y="119748"/>
                </a:lnTo>
                <a:lnTo>
                  <a:pt x="1571371" y="118465"/>
                </a:lnTo>
                <a:lnTo>
                  <a:pt x="1570177" y="117068"/>
                </a:lnTo>
                <a:lnTo>
                  <a:pt x="1568589" y="116128"/>
                </a:lnTo>
                <a:lnTo>
                  <a:pt x="1566608" y="115633"/>
                </a:lnTo>
                <a:lnTo>
                  <a:pt x="1564614" y="115036"/>
                </a:lnTo>
                <a:lnTo>
                  <a:pt x="1562087" y="114744"/>
                </a:lnTo>
                <a:lnTo>
                  <a:pt x="1555940" y="114744"/>
                </a:lnTo>
                <a:lnTo>
                  <a:pt x="1553413" y="115036"/>
                </a:lnTo>
                <a:lnTo>
                  <a:pt x="1551419" y="115633"/>
                </a:lnTo>
                <a:lnTo>
                  <a:pt x="1549438" y="116128"/>
                </a:lnTo>
                <a:lnTo>
                  <a:pt x="1543392" y="128638"/>
                </a:lnTo>
                <a:lnTo>
                  <a:pt x="1543392" y="134886"/>
                </a:lnTo>
                <a:lnTo>
                  <a:pt x="1555940" y="148526"/>
                </a:lnTo>
                <a:lnTo>
                  <a:pt x="1562087" y="148526"/>
                </a:lnTo>
                <a:lnTo>
                  <a:pt x="1574050" y="139598"/>
                </a:lnTo>
                <a:lnTo>
                  <a:pt x="1574634" y="137515"/>
                </a:lnTo>
                <a:lnTo>
                  <a:pt x="1574939" y="134886"/>
                </a:lnTo>
                <a:lnTo>
                  <a:pt x="1574939" y="128638"/>
                </a:lnTo>
                <a:close/>
              </a:path>
              <a:path w="1588770" h="182879">
                <a:moveTo>
                  <a:pt x="1574939" y="55613"/>
                </a:moveTo>
                <a:lnTo>
                  <a:pt x="1574634" y="52984"/>
                </a:lnTo>
                <a:lnTo>
                  <a:pt x="1574050" y="50888"/>
                </a:lnTo>
                <a:lnTo>
                  <a:pt x="1573555" y="48717"/>
                </a:lnTo>
                <a:lnTo>
                  <a:pt x="1572653" y="46977"/>
                </a:lnTo>
                <a:lnTo>
                  <a:pt x="1571371" y="45681"/>
                </a:lnTo>
                <a:lnTo>
                  <a:pt x="1570177" y="44297"/>
                </a:lnTo>
                <a:lnTo>
                  <a:pt x="1568589" y="43307"/>
                </a:lnTo>
                <a:lnTo>
                  <a:pt x="1564614" y="42113"/>
                </a:lnTo>
                <a:lnTo>
                  <a:pt x="1562087" y="41821"/>
                </a:lnTo>
                <a:lnTo>
                  <a:pt x="1555940" y="41821"/>
                </a:lnTo>
                <a:lnTo>
                  <a:pt x="1543392" y="55613"/>
                </a:lnTo>
                <a:lnTo>
                  <a:pt x="1543392" y="61963"/>
                </a:lnTo>
                <a:lnTo>
                  <a:pt x="1555940" y="75450"/>
                </a:lnTo>
                <a:lnTo>
                  <a:pt x="1562087" y="75450"/>
                </a:lnTo>
                <a:lnTo>
                  <a:pt x="1574050" y="66675"/>
                </a:lnTo>
                <a:lnTo>
                  <a:pt x="1574634" y="64592"/>
                </a:lnTo>
                <a:lnTo>
                  <a:pt x="1574939" y="61963"/>
                </a:lnTo>
                <a:lnTo>
                  <a:pt x="1574939" y="55613"/>
                </a:lnTo>
                <a:close/>
              </a:path>
              <a:path w="1588770" h="182879">
                <a:moveTo>
                  <a:pt x="1588592" y="161899"/>
                </a:moveTo>
                <a:lnTo>
                  <a:pt x="395528" y="161899"/>
                </a:lnTo>
                <a:lnTo>
                  <a:pt x="395465" y="156260"/>
                </a:lnTo>
                <a:lnTo>
                  <a:pt x="395351" y="154825"/>
                </a:lnTo>
                <a:lnTo>
                  <a:pt x="394957" y="152844"/>
                </a:lnTo>
                <a:lnTo>
                  <a:pt x="394652" y="150952"/>
                </a:lnTo>
                <a:lnTo>
                  <a:pt x="394055" y="149618"/>
                </a:lnTo>
                <a:lnTo>
                  <a:pt x="392379" y="148132"/>
                </a:lnTo>
                <a:lnTo>
                  <a:pt x="391236" y="147535"/>
                </a:lnTo>
                <a:lnTo>
                  <a:pt x="389750" y="147040"/>
                </a:lnTo>
                <a:lnTo>
                  <a:pt x="388353" y="146545"/>
                </a:lnTo>
                <a:lnTo>
                  <a:pt x="362813" y="130810"/>
                </a:lnTo>
                <a:lnTo>
                  <a:pt x="365887" y="127736"/>
                </a:lnTo>
                <a:lnTo>
                  <a:pt x="367766" y="125310"/>
                </a:lnTo>
                <a:lnTo>
                  <a:pt x="376897" y="107149"/>
                </a:lnTo>
                <a:lnTo>
                  <a:pt x="378637" y="102146"/>
                </a:lnTo>
                <a:lnTo>
                  <a:pt x="379869" y="96888"/>
                </a:lnTo>
                <a:lnTo>
                  <a:pt x="380669" y="91224"/>
                </a:lnTo>
                <a:lnTo>
                  <a:pt x="381558" y="85471"/>
                </a:lnTo>
                <a:lnTo>
                  <a:pt x="382003" y="79375"/>
                </a:lnTo>
                <a:lnTo>
                  <a:pt x="382003" y="72923"/>
                </a:lnTo>
                <a:lnTo>
                  <a:pt x="375119" y="33858"/>
                </a:lnTo>
                <a:lnTo>
                  <a:pt x="369697" y="24104"/>
                </a:lnTo>
                <a:lnTo>
                  <a:pt x="368642" y="22479"/>
                </a:lnTo>
                <a:lnTo>
                  <a:pt x="364591" y="17703"/>
                </a:lnTo>
                <a:lnTo>
                  <a:pt x="358940" y="11747"/>
                </a:lnTo>
                <a:lnTo>
                  <a:pt x="351942" y="7340"/>
                </a:lnTo>
                <a:lnTo>
                  <a:pt x="351193" y="7086"/>
                </a:lnTo>
                <a:lnTo>
                  <a:pt x="351193" y="66967"/>
                </a:lnTo>
                <a:lnTo>
                  <a:pt x="351142" y="82003"/>
                </a:lnTo>
                <a:lnTo>
                  <a:pt x="350558" y="88049"/>
                </a:lnTo>
                <a:lnTo>
                  <a:pt x="349389" y="93611"/>
                </a:lnTo>
                <a:lnTo>
                  <a:pt x="348068" y="100355"/>
                </a:lnTo>
                <a:lnTo>
                  <a:pt x="331254" y="121285"/>
                </a:lnTo>
                <a:lnTo>
                  <a:pt x="326491" y="123964"/>
                </a:lnTo>
                <a:lnTo>
                  <a:pt x="320497" y="125310"/>
                </a:lnTo>
                <a:lnTo>
                  <a:pt x="306006" y="125310"/>
                </a:lnTo>
                <a:lnTo>
                  <a:pt x="276631" y="89192"/>
                </a:lnTo>
                <a:lnTo>
                  <a:pt x="276047" y="82003"/>
                </a:lnTo>
                <a:lnTo>
                  <a:pt x="276072" y="66967"/>
                </a:lnTo>
                <a:lnTo>
                  <a:pt x="291071" y="30797"/>
                </a:lnTo>
                <a:lnTo>
                  <a:pt x="306743" y="24104"/>
                </a:lnTo>
                <a:lnTo>
                  <a:pt x="321132" y="24104"/>
                </a:lnTo>
                <a:lnTo>
                  <a:pt x="327088" y="25349"/>
                </a:lnTo>
                <a:lnTo>
                  <a:pt x="331851" y="27825"/>
                </a:lnTo>
                <a:lnTo>
                  <a:pt x="336613" y="30213"/>
                </a:lnTo>
                <a:lnTo>
                  <a:pt x="340436" y="33629"/>
                </a:lnTo>
                <a:lnTo>
                  <a:pt x="343306" y="38100"/>
                </a:lnTo>
                <a:lnTo>
                  <a:pt x="346189" y="42456"/>
                </a:lnTo>
                <a:lnTo>
                  <a:pt x="348221" y="47764"/>
                </a:lnTo>
                <a:lnTo>
                  <a:pt x="350608" y="60172"/>
                </a:lnTo>
                <a:lnTo>
                  <a:pt x="351193" y="66967"/>
                </a:lnTo>
                <a:lnTo>
                  <a:pt x="351193" y="7086"/>
                </a:lnTo>
                <a:lnTo>
                  <a:pt x="315036" y="0"/>
                </a:lnTo>
                <a:lnTo>
                  <a:pt x="306666" y="330"/>
                </a:lnTo>
                <a:lnTo>
                  <a:pt x="267665" y="15760"/>
                </a:lnTo>
                <a:lnTo>
                  <a:pt x="247738" y="51269"/>
                </a:lnTo>
                <a:lnTo>
                  <a:pt x="245325" y="72923"/>
                </a:lnTo>
                <a:lnTo>
                  <a:pt x="245414" y="82003"/>
                </a:lnTo>
                <a:lnTo>
                  <a:pt x="254609" y="121704"/>
                </a:lnTo>
                <a:lnTo>
                  <a:pt x="289471" y="147142"/>
                </a:lnTo>
                <a:lnTo>
                  <a:pt x="312356" y="149567"/>
                </a:lnTo>
                <a:lnTo>
                  <a:pt x="318312" y="149567"/>
                </a:lnTo>
                <a:lnTo>
                  <a:pt x="323710" y="148971"/>
                </a:lnTo>
                <a:lnTo>
                  <a:pt x="328574" y="147777"/>
                </a:lnTo>
                <a:lnTo>
                  <a:pt x="333438" y="146685"/>
                </a:lnTo>
                <a:lnTo>
                  <a:pt x="337604" y="145351"/>
                </a:lnTo>
                <a:lnTo>
                  <a:pt x="341083" y="143764"/>
                </a:lnTo>
                <a:lnTo>
                  <a:pt x="345109" y="148488"/>
                </a:lnTo>
                <a:lnTo>
                  <a:pt x="349567" y="152692"/>
                </a:lnTo>
                <a:lnTo>
                  <a:pt x="354330" y="156260"/>
                </a:lnTo>
                <a:lnTo>
                  <a:pt x="359181" y="159842"/>
                </a:lnTo>
                <a:lnTo>
                  <a:pt x="362381" y="161899"/>
                </a:lnTo>
                <a:lnTo>
                  <a:pt x="0" y="161899"/>
                </a:lnTo>
                <a:lnTo>
                  <a:pt x="0" y="182473"/>
                </a:lnTo>
                <a:lnTo>
                  <a:pt x="1588592" y="182473"/>
                </a:lnTo>
                <a:lnTo>
                  <a:pt x="1588592" y="161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896260" y="4311428"/>
            <a:ext cx="2877820" cy="197485"/>
            <a:chOff x="896260" y="4311428"/>
            <a:chExt cx="2877820" cy="19748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2035" y="4311428"/>
              <a:ext cx="2861816" cy="19704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96260" y="4482557"/>
              <a:ext cx="60960" cy="20955"/>
            </a:xfrm>
            <a:custGeom>
              <a:avLst/>
              <a:gdLst/>
              <a:ahLst/>
              <a:cxnLst/>
              <a:rect l="l" t="t" r="r" b="b"/>
              <a:pathLst>
                <a:path w="60959" h="20954">
                  <a:moveTo>
                    <a:pt x="60945" y="20573"/>
                  </a:moveTo>
                  <a:lnTo>
                    <a:pt x="0" y="20573"/>
                  </a:lnTo>
                  <a:lnTo>
                    <a:pt x="0" y="0"/>
                  </a:lnTo>
                  <a:lnTo>
                    <a:pt x="60945" y="0"/>
                  </a:lnTo>
                  <a:lnTo>
                    <a:pt x="60945" y="205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829352" y="4226398"/>
            <a:ext cx="2134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sklearn.linear_model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2077" y="4226398"/>
            <a:ext cx="118745" cy="60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651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0873" y="4594773"/>
            <a:ext cx="3608087" cy="218628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2990" y="0"/>
            <a:ext cx="4829175" cy="3276600"/>
          </a:xfrm>
          <a:custGeom>
            <a:avLst/>
            <a:gdLst/>
            <a:ahLst/>
            <a:cxnLst/>
            <a:rect l="l" t="t" r="r" b="b"/>
            <a:pathLst>
              <a:path w="4829175" h="3276600">
                <a:moveTo>
                  <a:pt x="2502700" y="1508201"/>
                </a:moveTo>
                <a:lnTo>
                  <a:pt x="2490622" y="1436408"/>
                </a:lnTo>
                <a:lnTo>
                  <a:pt x="2440482" y="1374470"/>
                </a:lnTo>
                <a:lnTo>
                  <a:pt x="2397036" y="1348765"/>
                </a:lnTo>
                <a:lnTo>
                  <a:pt x="2348534" y="1323746"/>
                </a:lnTo>
                <a:lnTo>
                  <a:pt x="2302865" y="1297368"/>
                </a:lnTo>
                <a:lnTo>
                  <a:pt x="2259952" y="1269568"/>
                </a:lnTo>
                <a:lnTo>
                  <a:pt x="2219795" y="1240294"/>
                </a:lnTo>
                <a:lnTo>
                  <a:pt x="2182317" y="1209459"/>
                </a:lnTo>
                <a:lnTo>
                  <a:pt x="2147493" y="1177036"/>
                </a:lnTo>
                <a:lnTo>
                  <a:pt x="2115286" y="1142961"/>
                </a:lnTo>
                <a:lnTo>
                  <a:pt x="2085644" y="1107160"/>
                </a:lnTo>
                <a:lnTo>
                  <a:pt x="2058517" y="1069581"/>
                </a:lnTo>
                <a:lnTo>
                  <a:pt x="2033879" y="1030160"/>
                </a:lnTo>
                <a:lnTo>
                  <a:pt x="2011680" y="988860"/>
                </a:lnTo>
                <a:lnTo>
                  <a:pt x="1991868" y="945591"/>
                </a:lnTo>
                <a:lnTo>
                  <a:pt x="1974418" y="900315"/>
                </a:lnTo>
                <a:lnTo>
                  <a:pt x="1959267" y="852970"/>
                </a:lnTo>
                <a:lnTo>
                  <a:pt x="1946402" y="803503"/>
                </a:lnTo>
                <a:lnTo>
                  <a:pt x="1935746" y="751840"/>
                </a:lnTo>
                <a:lnTo>
                  <a:pt x="1927288" y="697928"/>
                </a:lnTo>
                <a:lnTo>
                  <a:pt x="1915261" y="646785"/>
                </a:lnTo>
                <a:lnTo>
                  <a:pt x="1896110" y="607301"/>
                </a:lnTo>
                <a:lnTo>
                  <a:pt x="1870798" y="577977"/>
                </a:lnTo>
                <a:lnTo>
                  <a:pt x="1805597" y="543953"/>
                </a:lnTo>
                <a:lnTo>
                  <a:pt x="1767662" y="536308"/>
                </a:lnTo>
                <a:lnTo>
                  <a:pt x="1727479" y="532930"/>
                </a:lnTo>
                <a:lnTo>
                  <a:pt x="1686001" y="532358"/>
                </a:lnTo>
                <a:lnTo>
                  <a:pt x="1644205" y="533107"/>
                </a:lnTo>
                <a:lnTo>
                  <a:pt x="1603082" y="533717"/>
                </a:lnTo>
                <a:lnTo>
                  <a:pt x="1563598" y="532688"/>
                </a:lnTo>
                <a:lnTo>
                  <a:pt x="1513052" y="537502"/>
                </a:lnTo>
                <a:lnTo>
                  <a:pt x="1479651" y="556869"/>
                </a:lnTo>
                <a:lnTo>
                  <a:pt x="1450644" y="625195"/>
                </a:lnTo>
                <a:lnTo>
                  <a:pt x="1448244" y="667080"/>
                </a:lnTo>
                <a:lnTo>
                  <a:pt x="1449374" y="709422"/>
                </a:lnTo>
                <a:lnTo>
                  <a:pt x="1450619" y="748665"/>
                </a:lnTo>
                <a:lnTo>
                  <a:pt x="1451889" y="802182"/>
                </a:lnTo>
                <a:lnTo>
                  <a:pt x="1456575" y="854786"/>
                </a:lnTo>
                <a:lnTo>
                  <a:pt x="1464424" y="906513"/>
                </a:lnTo>
                <a:lnTo>
                  <a:pt x="1475181" y="957376"/>
                </a:lnTo>
                <a:lnTo>
                  <a:pt x="1488605" y="1007389"/>
                </a:lnTo>
                <a:lnTo>
                  <a:pt x="1504429" y="1056563"/>
                </a:lnTo>
                <a:lnTo>
                  <a:pt x="1522399" y="1104925"/>
                </a:lnTo>
                <a:lnTo>
                  <a:pt x="1542275" y="1152486"/>
                </a:lnTo>
                <a:lnTo>
                  <a:pt x="1563776" y="1199261"/>
                </a:lnTo>
                <a:lnTo>
                  <a:pt x="1586661" y="1245273"/>
                </a:lnTo>
                <a:lnTo>
                  <a:pt x="1610677" y="1290548"/>
                </a:lnTo>
                <a:lnTo>
                  <a:pt x="1635569" y="1335087"/>
                </a:lnTo>
                <a:lnTo>
                  <a:pt x="1661083" y="1378902"/>
                </a:lnTo>
                <a:lnTo>
                  <a:pt x="1695780" y="1418501"/>
                </a:lnTo>
                <a:lnTo>
                  <a:pt x="1730984" y="1457223"/>
                </a:lnTo>
                <a:lnTo>
                  <a:pt x="1766836" y="1494904"/>
                </a:lnTo>
                <a:lnTo>
                  <a:pt x="1803488" y="1531391"/>
                </a:lnTo>
                <a:lnTo>
                  <a:pt x="1841080" y="1566494"/>
                </a:lnTo>
                <a:lnTo>
                  <a:pt x="1879765" y="1600034"/>
                </a:lnTo>
                <a:lnTo>
                  <a:pt x="1919668" y="1631861"/>
                </a:lnTo>
                <a:lnTo>
                  <a:pt x="1960943" y="1661807"/>
                </a:lnTo>
                <a:lnTo>
                  <a:pt x="2003742" y="1689684"/>
                </a:lnTo>
                <a:lnTo>
                  <a:pt x="2048192" y="1715325"/>
                </a:lnTo>
                <a:lnTo>
                  <a:pt x="2094445" y="1738566"/>
                </a:lnTo>
                <a:lnTo>
                  <a:pt x="2142655" y="1759229"/>
                </a:lnTo>
                <a:lnTo>
                  <a:pt x="2192947" y="1777149"/>
                </a:lnTo>
                <a:lnTo>
                  <a:pt x="2226907" y="1791500"/>
                </a:lnTo>
                <a:lnTo>
                  <a:pt x="2262911" y="1806092"/>
                </a:lnTo>
                <a:lnTo>
                  <a:pt x="2299512" y="1817954"/>
                </a:lnTo>
                <a:lnTo>
                  <a:pt x="2335301" y="1824113"/>
                </a:lnTo>
                <a:lnTo>
                  <a:pt x="2368829" y="1821586"/>
                </a:lnTo>
                <a:lnTo>
                  <a:pt x="2398661" y="1807400"/>
                </a:lnTo>
                <a:lnTo>
                  <a:pt x="2423388" y="1778584"/>
                </a:lnTo>
                <a:lnTo>
                  <a:pt x="2441549" y="1732153"/>
                </a:lnTo>
                <a:lnTo>
                  <a:pt x="2452332" y="1697609"/>
                </a:lnTo>
                <a:lnTo>
                  <a:pt x="2465057" y="1661121"/>
                </a:lnTo>
                <a:lnTo>
                  <a:pt x="2478100" y="1623301"/>
                </a:lnTo>
                <a:lnTo>
                  <a:pt x="2489809" y="1584782"/>
                </a:lnTo>
                <a:lnTo>
                  <a:pt x="2498560" y="1546199"/>
                </a:lnTo>
                <a:lnTo>
                  <a:pt x="2502700" y="1508201"/>
                </a:lnTo>
                <a:close/>
              </a:path>
              <a:path w="4829175" h="3276600">
                <a:moveTo>
                  <a:pt x="3663899" y="2194001"/>
                </a:moveTo>
                <a:lnTo>
                  <a:pt x="3655110" y="2148509"/>
                </a:lnTo>
                <a:lnTo>
                  <a:pt x="3641318" y="2115921"/>
                </a:lnTo>
                <a:lnTo>
                  <a:pt x="3633012" y="2096287"/>
                </a:lnTo>
                <a:lnTo>
                  <a:pt x="3606177" y="2052167"/>
                </a:lnTo>
                <a:lnTo>
                  <a:pt x="3578364" y="2013915"/>
                </a:lnTo>
                <a:lnTo>
                  <a:pt x="3549027" y="1981911"/>
                </a:lnTo>
                <a:lnTo>
                  <a:pt x="3517633" y="1956511"/>
                </a:lnTo>
                <a:lnTo>
                  <a:pt x="3483673" y="1938108"/>
                </a:lnTo>
                <a:lnTo>
                  <a:pt x="3446589" y="1927085"/>
                </a:lnTo>
                <a:lnTo>
                  <a:pt x="3405860" y="1923834"/>
                </a:lnTo>
                <a:lnTo>
                  <a:pt x="3360953" y="1928736"/>
                </a:lnTo>
                <a:lnTo>
                  <a:pt x="3311334" y="1942172"/>
                </a:lnTo>
                <a:lnTo>
                  <a:pt x="3256496" y="1964512"/>
                </a:lnTo>
                <a:lnTo>
                  <a:pt x="3209760" y="1985441"/>
                </a:lnTo>
                <a:lnTo>
                  <a:pt x="3162846" y="2004771"/>
                </a:lnTo>
                <a:lnTo>
                  <a:pt x="3115792" y="2022513"/>
                </a:lnTo>
                <a:lnTo>
                  <a:pt x="3068637" y="2038692"/>
                </a:lnTo>
                <a:lnTo>
                  <a:pt x="3021393" y="2053297"/>
                </a:lnTo>
                <a:lnTo>
                  <a:pt x="2974086" y="2066353"/>
                </a:lnTo>
                <a:lnTo>
                  <a:pt x="2926765" y="2077872"/>
                </a:lnTo>
                <a:lnTo>
                  <a:pt x="2879445" y="2087841"/>
                </a:lnTo>
                <a:lnTo>
                  <a:pt x="2832265" y="2096274"/>
                </a:lnTo>
                <a:lnTo>
                  <a:pt x="2784945" y="2103221"/>
                </a:lnTo>
                <a:lnTo>
                  <a:pt x="2737815" y="2108631"/>
                </a:lnTo>
                <a:lnTo>
                  <a:pt x="2690812" y="2112556"/>
                </a:lnTo>
                <a:lnTo>
                  <a:pt x="2643962" y="2114981"/>
                </a:lnTo>
                <a:lnTo>
                  <a:pt x="2597302" y="2115921"/>
                </a:lnTo>
                <a:lnTo>
                  <a:pt x="2550845" y="2115401"/>
                </a:lnTo>
                <a:lnTo>
                  <a:pt x="2504643" y="2113407"/>
                </a:lnTo>
                <a:lnTo>
                  <a:pt x="2458707" y="2109952"/>
                </a:lnTo>
                <a:lnTo>
                  <a:pt x="2413063" y="2105063"/>
                </a:lnTo>
                <a:lnTo>
                  <a:pt x="2367762" y="2098738"/>
                </a:lnTo>
                <a:lnTo>
                  <a:pt x="2322817" y="2090978"/>
                </a:lnTo>
                <a:lnTo>
                  <a:pt x="2278265" y="2081796"/>
                </a:lnTo>
                <a:lnTo>
                  <a:pt x="2234133" y="2071217"/>
                </a:lnTo>
                <a:lnTo>
                  <a:pt x="2190445" y="2059228"/>
                </a:lnTo>
                <a:lnTo>
                  <a:pt x="2147252" y="2045855"/>
                </a:lnTo>
                <a:lnTo>
                  <a:pt x="2104555" y="2031085"/>
                </a:lnTo>
                <a:lnTo>
                  <a:pt x="2062403" y="2014956"/>
                </a:lnTo>
                <a:lnTo>
                  <a:pt x="2020811" y="1997456"/>
                </a:lnTo>
                <a:lnTo>
                  <a:pt x="1979815" y="1978609"/>
                </a:lnTo>
                <a:lnTo>
                  <a:pt x="1939455" y="1958403"/>
                </a:lnTo>
                <a:lnTo>
                  <a:pt x="1899754" y="1936864"/>
                </a:lnTo>
                <a:lnTo>
                  <a:pt x="1860740" y="1914004"/>
                </a:lnTo>
                <a:lnTo>
                  <a:pt x="1822437" y="1889810"/>
                </a:lnTo>
                <a:lnTo>
                  <a:pt x="1784883" y="1864321"/>
                </a:lnTo>
                <a:lnTo>
                  <a:pt x="1748104" y="1837524"/>
                </a:lnTo>
                <a:lnTo>
                  <a:pt x="1712125" y="1809445"/>
                </a:lnTo>
                <a:lnTo>
                  <a:pt x="1676984" y="1780070"/>
                </a:lnTo>
                <a:lnTo>
                  <a:pt x="1642719" y="1749425"/>
                </a:lnTo>
                <a:lnTo>
                  <a:pt x="1609331" y="1717522"/>
                </a:lnTo>
                <a:lnTo>
                  <a:pt x="1576882" y="1684362"/>
                </a:lnTo>
                <a:lnTo>
                  <a:pt x="1545374" y="1649945"/>
                </a:lnTo>
                <a:lnTo>
                  <a:pt x="1514856" y="1614297"/>
                </a:lnTo>
                <a:lnTo>
                  <a:pt x="1485353" y="1577428"/>
                </a:lnTo>
                <a:lnTo>
                  <a:pt x="1456893" y="1539328"/>
                </a:lnTo>
                <a:lnTo>
                  <a:pt x="1429131" y="1500708"/>
                </a:lnTo>
                <a:lnTo>
                  <a:pt x="1402829" y="1461452"/>
                </a:lnTo>
                <a:lnTo>
                  <a:pt x="1378013" y="1421612"/>
                </a:lnTo>
                <a:lnTo>
                  <a:pt x="1354645" y="1381188"/>
                </a:lnTo>
                <a:lnTo>
                  <a:pt x="1332763" y="1340243"/>
                </a:lnTo>
                <a:lnTo>
                  <a:pt x="1312341" y="1298790"/>
                </a:lnTo>
                <a:lnTo>
                  <a:pt x="1293380" y="1256868"/>
                </a:lnTo>
                <a:lnTo>
                  <a:pt x="1275905" y="1214513"/>
                </a:lnTo>
                <a:lnTo>
                  <a:pt x="1259890" y="1171752"/>
                </a:lnTo>
                <a:lnTo>
                  <a:pt x="1245336" y="1128610"/>
                </a:lnTo>
                <a:lnTo>
                  <a:pt x="1232255" y="1085138"/>
                </a:lnTo>
                <a:lnTo>
                  <a:pt x="1220647" y="1041361"/>
                </a:lnTo>
                <a:lnTo>
                  <a:pt x="1210513" y="997292"/>
                </a:lnTo>
                <a:lnTo>
                  <a:pt x="1201902" y="953312"/>
                </a:lnTo>
                <a:lnTo>
                  <a:pt x="1194638" y="908481"/>
                </a:lnTo>
                <a:lnTo>
                  <a:pt x="1188910" y="863790"/>
                </a:lnTo>
                <a:lnTo>
                  <a:pt x="1184643" y="818946"/>
                </a:lnTo>
                <a:lnTo>
                  <a:pt x="1181849" y="773988"/>
                </a:lnTo>
                <a:lnTo>
                  <a:pt x="1180528" y="728941"/>
                </a:lnTo>
                <a:lnTo>
                  <a:pt x="1180680" y="683856"/>
                </a:lnTo>
                <a:lnTo>
                  <a:pt x="1182293" y="638746"/>
                </a:lnTo>
                <a:lnTo>
                  <a:pt x="1185392" y="593648"/>
                </a:lnTo>
                <a:lnTo>
                  <a:pt x="1189951" y="548601"/>
                </a:lnTo>
                <a:lnTo>
                  <a:pt x="1195984" y="503631"/>
                </a:lnTo>
                <a:lnTo>
                  <a:pt x="1203477" y="458762"/>
                </a:lnTo>
                <a:lnTo>
                  <a:pt x="1212456" y="414045"/>
                </a:lnTo>
                <a:lnTo>
                  <a:pt x="1222895" y="369493"/>
                </a:lnTo>
                <a:lnTo>
                  <a:pt x="1234821" y="325158"/>
                </a:lnTo>
                <a:lnTo>
                  <a:pt x="1248206" y="281063"/>
                </a:lnTo>
                <a:lnTo>
                  <a:pt x="1263065" y="237236"/>
                </a:lnTo>
                <a:lnTo>
                  <a:pt x="1279398" y="193713"/>
                </a:lnTo>
                <a:lnTo>
                  <a:pt x="1297203" y="150520"/>
                </a:lnTo>
                <a:lnTo>
                  <a:pt x="1316469" y="107696"/>
                </a:lnTo>
                <a:lnTo>
                  <a:pt x="1337221" y="65278"/>
                </a:lnTo>
                <a:lnTo>
                  <a:pt x="1359446" y="23291"/>
                </a:lnTo>
                <a:lnTo>
                  <a:pt x="1372730" y="0"/>
                </a:lnTo>
                <a:lnTo>
                  <a:pt x="832713" y="0"/>
                </a:lnTo>
                <a:lnTo>
                  <a:pt x="810094" y="59080"/>
                </a:lnTo>
                <a:lnTo>
                  <a:pt x="795032" y="102362"/>
                </a:lnTo>
                <a:lnTo>
                  <a:pt x="781062" y="145897"/>
                </a:lnTo>
                <a:lnTo>
                  <a:pt x="768184" y="189674"/>
                </a:lnTo>
                <a:lnTo>
                  <a:pt x="756386" y="233654"/>
                </a:lnTo>
                <a:lnTo>
                  <a:pt x="745693" y="277850"/>
                </a:lnTo>
                <a:lnTo>
                  <a:pt x="736092" y="322237"/>
                </a:lnTo>
                <a:lnTo>
                  <a:pt x="727583" y="366776"/>
                </a:lnTo>
                <a:lnTo>
                  <a:pt x="720178" y="411480"/>
                </a:lnTo>
                <a:lnTo>
                  <a:pt x="713867" y="456311"/>
                </a:lnTo>
                <a:lnTo>
                  <a:pt x="708647" y="501256"/>
                </a:lnTo>
                <a:lnTo>
                  <a:pt x="704545" y="546303"/>
                </a:lnTo>
                <a:lnTo>
                  <a:pt x="701535" y="591426"/>
                </a:lnTo>
                <a:lnTo>
                  <a:pt x="699630" y="636612"/>
                </a:lnTo>
                <a:lnTo>
                  <a:pt x="698830" y="681850"/>
                </a:lnTo>
                <a:lnTo>
                  <a:pt x="699147" y="727125"/>
                </a:lnTo>
                <a:lnTo>
                  <a:pt x="700557" y="772401"/>
                </a:lnTo>
                <a:lnTo>
                  <a:pt x="703084" y="817676"/>
                </a:lnTo>
                <a:lnTo>
                  <a:pt x="706729" y="862939"/>
                </a:lnTo>
                <a:lnTo>
                  <a:pt x="711479" y="908151"/>
                </a:lnTo>
                <a:lnTo>
                  <a:pt x="717296" y="952995"/>
                </a:lnTo>
                <a:lnTo>
                  <a:pt x="724319" y="998397"/>
                </a:lnTo>
                <a:lnTo>
                  <a:pt x="732421" y="1043393"/>
                </a:lnTo>
                <a:lnTo>
                  <a:pt x="741629" y="1088275"/>
                </a:lnTo>
                <a:lnTo>
                  <a:pt x="751967" y="1133030"/>
                </a:lnTo>
                <a:lnTo>
                  <a:pt x="763422" y="1177645"/>
                </a:lnTo>
                <a:lnTo>
                  <a:pt x="775995" y="1222108"/>
                </a:lnTo>
                <a:lnTo>
                  <a:pt x="789698" y="1266393"/>
                </a:lnTo>
                <a:lnTo>
                  <a:pt x="804532" y="1310474"/>
                </a:lnTo>
                <a:lnTo>
                  <a:pt x="820483" y="1354340"/>
                </a:lnTo>
                <a:lnTo>
                  <a:pt x="837565" y="1397990"/>
                </a:lnTo>
                <a:lnTo>
                  <a:pt x="855776" y="1441386"/>
                </a:lnTo>
                <a:lnTo>
                  <a:pt x="875118" y="1484528"/>
                </a:lnTo>
                <a:lnTo>
                  <a:pt x="895591" y="1527378"/>
                </a:lnTo>
                <a:lnTo>
                  <a:pt x="917206" y="1569935"/>
                </a:lnTo>
                <a:lnTo>
                  <a:pt x="939952" y="1612176"/>
                </a:lnTo>
                <a:lnTo>
                  <a:pt x="963828" y="1654073"/>
                </a:lnTo>
                <a:lnTo>
                  <a:pt x="988847" y="1695640"/>
                </a:lnTo>
                <a:lnTo>
                  <a:pt x="1015009" y="1736826"/>
                </a:lnTo>
                <a:lnTo>
                  <a:pt x="1042301" y="1777631"/>
                </a:lnTo>
                <a:lnTo>
                  <a:pt x="1070749" y="1818030"/>
                </a:lnTo>
                <a:lnTo>
                  <a:pt x="1100201" y="1857756"/>
                </a:lnTo>
                <a:lnTo>
                  <a:pt x="1130541" y="1896529"/>
                </a:lnTo>
                <a:lnTo>
                  <a:pt x="1161732" y="1934349"/>
                </a:lnTo>
                <a:lnTo>
                  <a:pt x="1193749" y="1971217"/>
                </a:lnTo>
                <a:lnTo>
                  <a:pt x="1226578" y="2007108"/>
                </a:lnTo>
                <a:lnTo>
                  <a:pt x="1260182" y="2042033"/>
                </a:lnTo>
                <a:lnTo>
                  <a:pt x="1294549" y="2075980"/>
                </a:lnTo>
                <a:lnTo>
                  <a:pt x="1329639" y="2108949"/>
                </a:lnTo>
                <a:lnTo>
                  <a:pt x="1365453" y="2140928"/>
                </a:lnTo>
                <a:lnTo>
                  <a:pt x="1401953" y="2171916"/>
                </a:lnTo>
                <a:lnTo>
                  <a:pt x="1439100" y="2201913"/>
                </a:lnTo>
                <a:lnTo>
                  <a:pt x="1476908" y="2230894"/>
                </a:lnTo>
                <a:lnTo>
                  <a:pt x="1515325" y="2258872"/>
                </a:lnTo>
                <a:lnTo>
                  <a:pt x="1554327" y="2285835"/>
                </a:lnTo>
                <a:lnTo>
                  <a:pt x="1593900" y="2311781"/>
                </a:lnTo>
                <a:lnTo>
                  <a:pt x="1634020" y="2336698"/>
                </a:lnTo>
                <a:lnTo>
                  <a:pt x="1674660" y="2360574"/>
                </a:lnTo>
                <a:lnTo>
                  <a:pt x="1715795" y="2383434"/>
                </a:lnTo>
                <a:lnTo>
                  <a:pt x="1757400" y="2405240"/>
                </a:lnTo>
                <a:lnTo>
                  <a:pt x="1799463" y="2426004"/>
                </a:lnTo>
                <a:lnTo>
                  <a:pt x="1841944" y="2445715"/>
                </a:lnTo>
                <a:lnTo>
                  <a:pt x="1884832" y="2464358"/>
                </a:lnTo>
                <a:lnTo>
                  <a:pt x="1928101" y="2481948"/>
                </a:lnTo>
                <a:lnTo>
                  <a:pt x="1971713" y="2498471"/>
                </a:lnTo>
                <a:lnTo>
                  <a:pt x="2015667" y="2513914"/>
                </a:lnTo>
                <a:lnTo>
                  <a:pt x="2059927" y="2528290"/>
                </a:lnTo>
                <a:lnTo>
                  <a:pt x="2104466" y="2541562"/>
                </a:lnTo>
                <a:lnTo>
                  <a:pt x="2149271" y="2553754"/>
                </a:lnTo>
                <a:lnTo>
                  <a:pt x="2194306" y="2564854"/>
                </a:lnTo>
                <a:lnTo>
                  <a:pt x="2239543" y="2574848"/>
                </a:lnTo>
                <a:lnTo>
                  <a:pt x="2284984" y="2583726"/>
                </a:lnTo>
                <a:lnTo>
                  <a:pt x="2330589" y="2591511"/>
                </a:lnTo>
                <a:lnTo>
                  <a:pt x="2376322" y="2598166"/>
                </a:lnTo>
                <a:lnTo>
                  <a:pt x="2422182" y="2603690"/>
                </a:lnTo>
                <a:lnTo>
                  <a:pt x="2468130" y="2608097"/>
                </a:lnTo>
                <a:lnTo>
                  <a:pt x="2514155" y="2611374"/>
                </a:lnTo>
                <a:lnTo>
                  <a:pt x="2560218" y="2613507"/>
                </a:lnTo>
                <a:lnTo>
                  <a:pt x="2606306" y="2614485"/>
                </a:lnTo>
                <a:lnTo>
                  <a:pt x="2652395" y="2614320"/>
                </a:lnTo>
                <a:lnTo>
                  <a:pt x="2698458" y="2613012"/>
                </a:lnTo>
                <a:lnTo>
                  <a:pt x="2744470" y="2610523"/>
                </a:lnTo>
                <a:lnTo>
                  <a:pt x="2790406" y="2606878"/>
                </a:lnTo>
                <a:lnTo>
                  <a:pt x="2836240" y="2602065"/>
                </a:lnTo>
                <a:lnTo>
                  <a:pt x="2881960" y="2596057"/>
                </a:lnTo>
                <a:lnTo>
                  <a:pt x="2927540" y="2588882"/>
                </a:lnTo>
                <a:lnTo>
                  <a:pt x="2972955" y="2580513"/>
                </a:lnTo>
                <a:lnTo>
                  <a:pt x="3018167" y="2570950"/>
                </a:lnTo>
                <a:lnTo>
                  <a:pt x="3063163" y="2560193"/>
                </a:lnTo>
                <a:lnTo>
                  <a:pt x="3107931" y="2548229"/>
                </a:lnTo>
                <a:lnTo>
                  <a:pt x="3152432" y="2535047"/>
                </a:lnTo>
                <a:lnTo>
                  <a:pt x="3196640" y="2520658"/>
                </a:lnTo>
                <a:lnTo>
                  <a:pt x="3240544" y="2505037"/>
                </a:lnTo>
                <a:lnTo>
                  <a:pt x="3284118" y="2488196"/>
                </a:lnTo>
                <a:lnTo>
                  <a:pt x="3327323" y="2470124"/>
                </a:lnTo>
                <a:lnTo>
                  <a:pt x="3370148" y="2450820"/>
                </a:lnTo>
                <a:lnTo>
                  <a:pt x="3412579" y="2430272"/>
                </a:lnTo>
                <a:lnTo>
                  <a:pt x="3492385" y="2388908"/>
                </a:lnTo>
                <a:lnTo>
                  <a:pt x="3530206" y="2368842"/>
                </a:lnTo>
                <a:lnTo>
                  <a:pt x="3566363" y="2347480"/>
                </a:lnTo>
                <a:lnTo>
                  <a:pt x="3599192" y="2324049"/>
                </a:lnTo>
                <a:lnTo>
                  <a:pt x="3627018" y="2297760"/>
                </a:lnTo>
                <a:lnTo>
                  <a:pt x="3661029" y="2233511"/>
                </a:lnTo>
                <a:lnTo>
                  <a:pt x="3663899" y="2194001"/>
                </a:lnTo>
                <a:close/>
              </a:path>
              <a:path w="4829175" h="3276600">
                <a:moveTo>
                  <a:pt x="4829010" y="1041400"/>
                </a:moveTo>
                <a:lnTo>
                  <a:pt x="4818608" y="1054100"/>
                </a:lnTo>
                <a:lnTo>
                  <a:pt x="4777930" y="1054100"/>
                </a:lnTo>
                <a:lnTo>
                  <a:pt x="4742205" y="1079500"/>
                </a:lnTo>
                <a:lnTo>
                  <a:pt x="4711293" y="1104900"/>
                </a:lnTo>
                <a:lnTo>
                  <a:pt x="4663262" y="1168400"/>
                </a:lnTo>
                <a:lnTo>
                  <a:pt x="4645850" y="1219200"/>
                </a:lnTo>
                <a:lnTo>
                  <a:pt x="4632630" y="1270000"/>
                </a:lnTo>
                <a:lnTo>
                  <a:pt x="4625327" y="1295400"/>
                </a:lnTo>
                <a:lnTo>
                  <a:pt x="4614875" y="1333500"/>
                </a:lnTo>
                <a:lnTo>
                  <a:pt x="4603343" y="1358900"/>
                </a:lnTo>
                <a:lnTo>
                  <a:pt x="4592777" y="1384300"/>
                </a:lnTo>
                <a:lnTo>
                  <a:pt x="4576076" y="1435100"/>
                </a:lnTo>
                <a:lnTo>
                  <a:pt x="4558411" y="1473200"/>
                </a:lnTo>
                <a:lnTo>
                  <a:pt x="4539831" y="1524000"/>
                </a:lnTo>
                <a:lnTo>
                  <a:pt x="4520323" y="1562100"/>
                </a:lnTo>
                <a:lnTo>
                  <a:pt x="4499902" y="1612900"/>
                </a:lnTo>
                <a:lnTo>
                  <a:pt x="4478604" y="1651000"/>
                </a:lnTo>
                <a:lnTo>
                  <a:pt x="4456417" y="1689100"/>
                </a:lnTo>
                <a:lnTo>
                  <a:pt x="4433379" y="1739900"/>
                </a:lnTo>
                <a:lnTo>
                  <a:pt x="4409478" y="1778000"/>
                </a:lnTo>
                <a:lnTo>
                  <a:pt x="4384751" y="1816100"/>
                </a:lnTo>
                <a:lnTo>
                  <a:pt x="4359211" y="1854200"/>
                </a:lnTo>
                <a:lnTo>
                  <a:pt x="4332846" y="1892300"/>
                </a:lnTo>
                <a:lnTo>
                  <a:pt x="4305706" y="1930400"/>
                </a:lnTo>
                <a:lnTo>
                  <a:pt x="4277779" y="1968500"/>
                </a:lnTo>
                <a:lnTo>
                  <a:pt x="4249090" y="2006600"/>
                </a:lnTo>
                <a:lnTo>
                  <a:pt x="4219651" y="2044700"/>
                </a:lnTo>
                <a:lnTo>
                  <a:pt x="4189476" y="2082800"/>
                </a:lnTo>
                <a:lnTo>
                  <a:pt x="4158589" y="2120900"/>
                </a:lnTo>
                <a:lnTo>
                  <a:pt x="4126992" y="2146300"/>
                </a:lnTo>
                <a:lnTo>
                  <a:pt x="4094696" y="2184400"/>
                </a:lnTo>
                <a:lnTo>
                  <a:pt x="4061726" y="2222500"/>
                </a:lnTo>
                <a:lnTo>
                  <a:pt x="4028084" y="2247900"/>
                </a:lnTo>
                <a:lnTo>
                  <a:pt x="3993794" y="2273300"/>
                </a:lnTo>
                <a:lnTo>
                  <a:pt x="3958882" y="2311400"/>
                </a:lnTo>
                <a:lnTo>
                  <a:pt x="3923334" y="2336800"/>
                </a:lnTo>
                <a:lnTo>
                  <a:pt x="3887178" y="2362200"/>
                </a:lnTo>
                <a:lnTo>
                  <a:pt x="3850436" y="2387600"/>
                </a:lnTo>
                <a:lnTo>
                  <a:pt x="3813111" y="2425700"/>
                </a:lnTo>
                <a:lnTo>
                  <a:pt x="3736784" y="2476500"/>
                </a:lnTo>
                <a:lnTo>
                  <a:pt x="3697808" y="2489200"/>
                </a:lnTo>
                <a:lnTo>
                  <a:pt x="3618306" y="2540000"/>
                </a:lnTo>
                <a:lnTo>
                  <a:pt x="3577806" y="2565400"/>
                </a:lnTo>
                <a:lnTo>
                  <a:pt x="3536823" y="2578100"/>
                </a:lnTo>
                <a:lnTo>
                  <a:pt x="3495370" y="2603500"/>
                </a:lnTo>
                <a:lnTo>
                  <a:pt x="3453473" y="2616200"/>
                </a:lnTo>
                <a:lnTo>
                  <a:pt x="3411143" y="2641600"/>
                </a:lnTo>
                <a:lnTo>
                  <a:pt x="3325215" y="2667000"/>
                </a:lnTo>
                <a:lnTo>
                  <a:pt x="3281654" y="2692400"/>
                </a:lnTo>
                <a:lnTo>
                  <a:pt x="3103753" y="2743200"/>
                </a:lnTo>
                <a:lnTo>
                  <a:pt x="3058426" y="2743200"/>
                </a:lnTo>
                <a:lnTo>
                  <a:pt x="2966872" y="2768600"/>
                </a:lnTo>
                <a:lnTo>
                  <a:pt x="2920657" y="2768600"/>
                </a:lnTo>
                <a:lnTo>
                  <a:pt x="2874187" y="2781300"/>
                </a:lnTo>
                <a:lnTo>
                  <a:pt x="2827464" y="2781300"/>
                </a:lnTo>
                <a:lnTo>
                  <a:pt x="2780500" y="2794000"/>
                </a:lnTo>
                <a:lnTo>
                  <a:pt x="2494483" y="2794000"/>
                </a:lnTo>
                <a:lnTo>
                  <a:pt x="2446248" y="2781300"/>
                </a:lnTo>
                <a:lnTo>
                  <a:pt x="2349411" y="2781300"/>
                </a:lnTo>
                <a:lnTo>
                  <a:pt x="2300833" y="2768600"/>
                </a:lnTo>
                <a:lnTo>
                  <a:pt x="2252192" y="2768600"/>
                </a:lnTo>
                <a:lnTo>
                  <a:pt x="2156485" y="2743200"/>
                </a:lnTo>
                <a:lnTo>
                  <a:pt x="1839823" y="2654300"/>
                </a:lnTo>
                <a:lnTo>
                  <a:pt x="1796453" y="2628900"/>
                </a:lnTo>
                <a:lnTo>
                  <a:pt x="1753603" y="2616200"/>
                </a:lnTo>
                <a:lnTo>
                  <a:pt x="1711261" y="2590800"/>
                </a:lnTo>
                <a:lnTo>
                  <a:pt x="1669440" y="2578100"/>
                </a:lnTo>
                <a:lnTo>
                  <a:pt x="1587436" y="2527300"/>
                </a:lnTo>
                <a:lnTo>
                  <a:pt x="1547266" y="2514600"/>
                </a:lnTo>
                <a:lnTo>
                  <a:pt x="1468653" y="2463800"/>
                </a:lnTo>
                <a:lnTo>
                  <a:pt x="1430235" y="2438400"/>
                </a:lnTo>
                <a:lnTo>
                  <a:pt x="1392415" y="2413000"/>
                </a:lnTo>
                <a:lnTo>
                  <a:pt x="1355217" y="2387600"/>
                </a:lnTo>
                <a:lnTo>
                  <a:pt x="1318653" y="2349500"/>
                </a:lnTo>
                <a:lnTo>
                  <a:pt x="1282725" y="2324100"/>
                </a:lnTo>
                <a:lnTo>
                  <a:pt x="1247457" y="2298700"/>
                </a:lnTo>
                <a:lnTo>
                  <a:pt x="1212850" y="2260600"/>
                </a:lnTo>
                <a:lnTo>
                  <a:pt x="1178902" y="2235200"/>
                </a:lnTo>
                <a:lnTo>
                  <a:pt x="1145654" y="2209800"/>
                </a:lnTo>
                <a:lnTo>
                  <a:pt x="1113104" y="2171700"/>
                </a:lnTo>
                <a:lnTo>
                  <a:pt x="1081265" y="2133600"/>
                </a:lnTo>
                <a:lnTo>
                  <a:pt x="1050137" y="2108200"/>
                </a:lnTo>
                <a:lnTo>
                  <a:pt x="1019746" y="2070100"/>
                </a:lnTo>
                <a:lnTo>
                  <a:pt x="990092" y="2032000"/>
                </a:lnTo>
                <a:lnTo>
                  <a:pt x="961199" y="2006600"/>
                </a:lnTo>
                <a:lnTo>
                  <a:pt x="933069" y="1968500"/>
                </a:lnTo>
                <a:lnTo>
                  <a:pt x="905725" y="1930400"/>
                </a:lnTo>
                <a:lnTo>
                  <a:pt x="879157" y="1892300"/>
                </a:lnTo>
                <a:lnTo>
                  <a:pt x="853401" y="1854200"/>
                </a:lnTo>
                <a:lnTo>
                  <a:pt x="828446" y="1816100"/>
                </a:lnTo>
                <a:lnTo>
                  <a:pt x="804316" y="1778000"/>
                </a:lnTo>
                <a:lnTo>
                  <a:pt x="781024" y="1739900"/>
                </a:lnTo>
                <a:lnTo>
                  <a:pt x="758583" y="1701800"/>
                </a:lnTo>
                <a:lnTo>
                  <a:pt x="736993" y="1651000"/>
                </a:lnTo>
                <a:lnTo>
                  <a:pt x="716267" y="1612900"/>
                </a:lnTo>
                <a:lnTo>
                  <a:pt x="696429" y="1574800"/>
                </a:lnTo>
                <a:lnTo>
                  <a:pt x="677481" y="1536700"/>
                </a:lnTo>
                <a:lnTo>
                  <a:pt x="659434" y="1485900"/>
                </a:lnTo>
                <a:lnTo>
                  <a:pt x="642302" y="1447800"/>
                </a:lnTo>
                <a:lnTo>
                  <a:pt x="626084" y="1409700"/>
                </a:lnTo>
                <a:lnTo>
                  <a:pt x="610819" y="1358900"/>
                </a:lnTo>
                <a:lnTo>
                  <a:pt x="596493" y="1320800"/>
                </a:lnTo>
                <a:lnTo>
                  <a:pt x="583133" y="1270000"/>
                </a:lnTo>
                <a:lnTo>
                  <a:pt x="570750" y="1231900"/>
                </a:lnTo>
                <a:lnTo>
                  <a:pt x="559346" y="1181100"/>
                </a:lnTo>
                <a:lnTo>
                  <a:pt x="548932" y="1143000"/>
                </a:lnTo>
                <a:lnTo>
                  <a:pt x="539521" y="1092200"/>
                </a:lnTo>
                <a:lnTo>
                  <a:pt x="531126" y="1041400"/>
                </a:lnTo>
                <a:lnTo>
                  <a:pt x="523773" y="1003300"/>
                </a:lnTo>
                <a:lnTo>
                  <a:pt x="517448" y="952500"/>
                </a:lnTo>
                <a:lnTo>
                  <a:pt x="512178" y="901700"/>
                </a:lnTo>
                <a:lnTo>
                  <a:pt x="507961" y="863600"/>
                </a:lnTo>
                <a:lnTo>
                  <a:pt x="504837" y="812800"/>
                </a:lnTo>
                <a:lnTo>
                  <a:pt x="502780" y="762000"/>
                </a:lnTo>
                <a:lnTo>
                  <a:pt x="501827" y="711200"/>
                </a:lnTo>
                <a:lnTo>
                  <a:pt x="501992" y="673100"/>
                </a:lnTo>
                <a:lnTo>
                  <a:pt x="503262" y="622300"/>
                </a:lnTo>
                <a:lnTo>
                  <a:pt x="505434" y="571500"/>
                </a:lnTo>
                <a:lnTo>
                  <a:pt x="508647" y="520700"/>
                </a:lnTo>
                <a:lnTo>
                  <a:pt x="512864" y="469900"/>
                </a:lnTo>
                <a:lnTo>
                  <a:pt x="518096" y="431800"/>
                </a:lnTo>
                <a:lnTo>
                  <a:pt x="524332" y="381000"/>
                </a:lnTo>
                <a:lnTo>
                  <a:pt x="531545" y="330200"/>
                </a:lnTo>
                <a:lnTo>
                  <a:pt x="539737" y="292100"/>
                </a:lnTo>
                <a:lnTo>
                  <a:pt x="548894" y="241300"/>
                </a:lnTo>
                <a:lnTo>
                  <a:pt x="559003" y="190500"/>
                </a:lnTo>
                <a:lnTo>
                  <a:pt x="570064" y="152400"/>
                </a:lnTo>
                <a:lnTo>
                  <a:pt x="582053" y="101600"/>
                </a:lnTo>
                <a:lnTo>
                  <a:pt x="594982" y="63500"/>
                </a:lnTo>
                <a:lnTo>
                  <a:pt x="608812" y="25400"/>
                </a:lnTo>
                <a:lnTo>
                  <a:pt x="617702" y="0"/>
                </a:lnTo>
                <a:lnTo>
                  <a:pt x="110731" y="0"/>
                </a:lnTo>
                <a:lnTo>
                  <a:pt x="99009" y="38100"/>
                </a:lnTo>
                <a:lnTo>
                  <a:pt x="85305" y="76200"/>
                </a:lnTo>
                <a:lnTo>
                  <a:pt x="72656" y="127000"/>
                </a:lnTo>
                <a:lnTo>
                  <a:pt x="61048" y="177800"/>
                </a:lnTo>
                <a:lnTo>
                  <a:pt x="50469" y="228600"/>
                </a:lnTo>
                <a:lnTo>
                  <a:pt x="40919" y="279400"/>
                </a:lnTo>
                <a:lnTo>
                  <a:pt x="32397" y="330200"/>
                </a:lnTo>
                <a:lnTo>
                  <a:pt x="24892" y="381000"/>
                </a:lnTo>
                <a:lnTo>
                  <a:pt x="18376" y="431800"/>
                </a:lnTo>
                <a:lnTo>
                  <a:pt x="12865" y="469900"/>
                </a:lnTo>
                <a:lnTo>
                  <a:pt x="8343" y="520700"/>
                </a:lnTo>
                <a:lnTo>
                  <a:pt x="4800" y="571500"/>
                </a:lnTo>
                <a:lnTo>
                  <a:pt x="2235" y="622300"/>
                </a:lnTo>
                <a:lnTo>
                  <a:pt x="635" y="673100"/>
                </a:lnTo>
                <a:lnTo>
                  <a:pt x="0" y="711200"/>
                </a:lnTo>
                <a:lnTo>
                  <a:pt x="304" y="762000"/>
                </a:lnTo>
                <a:lnTo>
                  <a:pt x="1562" y="812800"/>
                </a:lnTo>
                <a:lnTo>
                  <a:pt x="3746" y="850900"/>
                </a:lnTo>
                <a:lnTo>
                  <a:pt x="6870" y="901700"/>
                </a:lnTo>
                <a:lnTo>
                  <a:pt x="10909" y="952500"/>
                </a:lnTo>
                <a:lnTo>
                  <a:pt x="15862" y="1003300"/>
                </a:lnTo>
                <a:lnTo>
                  <a:pt x="21717" y="1041400"/>
                </a:lnTo>
                <a:lnTo>
                  <a:pt x="28473" y="1092200"/>
                </a:lnTo>
                <a:lnTo>
                  <a:pt x="36118" y="1143000"/>
                </a:lnTo>
                <a:lnTo>
                  <a:pt x="44640" y="1181100"/>
                </a:lnTo>
                <a:lnTo>
                  <a:pt x="54051" y="1231900"/>
                </a:lnTo>
                <a:lnTo>
                  <a:pt x="64312" y="1270000"/>
                </a:lnTo>
                <a:lnTo>
                  <a:pt x="75450" y="1320800"/>
                </a:lnTo>
                <a:lnTo>
                  <a:pt x="87426" y="1358900"/>
                </a:lnTo>
                <a:lnTo>
                  <a:pt x="100253" y="1409700"/>
                </a:lnTo>
                <a:lnTo>
                  <a:pt x="113919" y="1447800"/>
                </a:lnTo>
                <a:lnTo>
                  <a:pt x="128409" y="1498600"/>
                </a:lnTo>
                <a:lnTo>
                  <a:pt x="143713" y="1536700"/>
                </a:lnTo>
                <a:lnTo>
                  <a:pt x="159842" y="1587500"/>
                </a:lnTo>
                <a:lnTo>
                  <a:pt x="176784" y="1625600"/>
                </a:lnTo>
                <a:lnTo>
                  <a:pt x="194513" y="1676400"/>
                </a:lnTo>
                <a:lnTo>
                  <a:pt x="213029" y="1714500"/>
                </a:lnTo>
                <a:lnTo>
                  <a:pt x="232333" y="1752600"/>
                </a:lnTo>
                <a:lnTo>
                  <a:pt x="252425" y="1803400"/>
                </a:lnTo>
                <a:lnTo>
                  <a:pt x="273265" y="1841500"/>
                </a:lnTo>
                <a:lnTo>
                  <a:pt x="294881" y="1879600"/>
                </a:lnTo>
                <a:lnTo>
                  <a:pt x="317246" y="1930400"/>
                </a:lnTo>
                <a:lnTo>
                  <a:pt x="340347" y="1968500"/>
                </a:lnTo>
                <a:lnTo>
                  <a:pt x="364197" y="2006600"/>
                </a:lnTo>
                <a:lnTo>
                  <a:pt x="388772" y="2044700"/>
                </a:lnTo>
                <a:lnTo>
                  <a:pt x="414070" y="2095500"/>
                </a:lnTo>
                <a:lnTo>
                  <a:pt x="445490" y="2133600"/>
                </a:lnTo>
                <a:lnTo>
                  <a:pt x="477393" y="2171700"/>
                </a:lnTo>
                <a:lnTo>
                  <a:pt x="509765" y="2209800"/>
                </a:lnTo>
                <a:lnTo>
                  <a:pt x="542582" y="2247900"/>
                </a:lnTo>
                <a:lnTo>
                  <a:pt x="575856" y="2298700"/>
                </a:lnTo>
                <a:lnTo>
                  <a:pt x="609574" y="2336800"/>
                </a:lnTo>
                <a:lnTo>
                  <a:pt x="643712" y="2374900"/>
                </a:lnTo>
                <a:lnTo>
                  <a:pt x="678281" y="2400300"/>
                </a:lnTo>
                <a:lnTo>
                  <a:pt x="713257" y="2438400"/>
                </a:lnTo>
                <a:lnTo>
                  <a:pt x="748652" y="2476500"/>
                </a:lnTo>
                <a:lnTo>
                  <a:pt x="784440" y="2514600"/>
                </a:lnTo>
                <a:lnTo>
                  <a:pt x="820610" y="2552700"/>
                </a:lnTo>
                <a:lnTo>
                  <a:pt x="857173" y="2578100"/>
                </a:lnTo>
                <a:lnTo>
                  <a:pt x="894105" y="2616200"/>
                </a:lnTo>
                <a:lnTo>
                  <a:pt x="931405" y="2641600"/>
                </a:lnTo>
                <a:lnTo>
                  <a:pt x="969060" y="2679700"/>
                </a:lnTo>
                <a:lnTo>
                  <a:pt x="1045413" y="2730500"/>
                </a:lnTo>
                <a:lnTo>
                  <a:pt x="1084084" y="2768600"/>
                </a:lnTo>
                <a:lnTo>
                  <a:pt x="1241958" y="2870200"/>
                </a:lnTo>
                <a:lnTo>
                  <a:pt x="1404467" y="2971800"/>
                </a:lnTo>
                <a:lnTo>
                  <a:pt x="1445768" y="2984500"/>
                </a:lnTo>
                <a:lnTo>
                  <a:pt x="1529092" y="3035300"/>
                </a:lnTo>
                <a:lnTo>
                  <a:pt x="1571104" y="3048000"/>
                </a:lnTo>
                <a:lnTo>
                  <a:pt x="1613357" y="3073400"/>
                </a:lnTo>
                <a:lnTo>
                  <a:pt x="1698472" y="3098800"/>
                </a:lnTo>
                <a:lnTo>
                  <a:pt x="1741335" y="3124200"/>
                </a:lnTo>
                <a:lnTo>
                  <a:pt x="2134743" y="3238500"/>
                </a:lnTo>
                <a:lnTo>
                  <a:pt x="2179142" y="3238500"/>
                </a:lnTo>
                <a:lnTo>
                  <a:pt x="2223655" y="3251200"/>
                </a:lnTo>
                <a:lnTo>
                  <a:pt x="2268270" y="3251200"/>
                </a:lnTo>
                <a:lnTo>
                  <a:pt x="2312974" y="3263900"/>
                </a:lnTo>
                <a:lnTo>
                  <a:pt x="2357767" y="3263900"/>
                </a:lnTo>
                <a:lnTo>
                  <a:pt x="2402624" y="3276600"/>
                </a:lnTo>
                <a:lnTo>
                  <a:pt x="2808414" y="3276600"/>
                </a:lnTo>
                <a:lnTo>
                  <a:pt x="2853575" y="3263900"/>
                </a:lnTo>
                <a:lnTo>
                  <a:pt x="2943834" y="3263900"/>
                </a:lnTo>
                <a:lnTo>
                  <a:pt x="2988932" y="3251200"/>
                </a:lnTo>
                <a:lnTo>
                  <a:pt x="3033966" y="3251200"/>
                </a:lnTo>
                <a:lnTo>
                  <a:pt x="3168777" y="3213100"/>
                </a:lnTo>
                <a:lnTo>
                  <a:pt x="3213582" y="3213100"/>
                </a:lnTo>
                <a:lnTo>
                  <a:pt x="3391878" y="3162300"/>
                </a:lnTo>
                <a:lnTo>
                  <a:pt x="3436175" y="3136900"/>
                </a:lnTo>
                <a:lnTo>
                  <a:pt x="3524402" y="3111500"/>
                </a:lnTo>
                <a:lnTo>
                  <a:pt x="3572764" y="3086100"/>
                </a:lnTo>
                <a:lnTo>
                  <a:pt x="3620439" y="3073400"/>
                </a:lnTo>
                <a:lnTo>
                  <a:pt x="3713708" y="3022600"/>
                </a:lnTo>
                <a:lnTo>
                  <a:pt x="3759301" y="3009900"/>
                </a:lnTo>
                <a:lnTo>
                  <a:pt x="3804208" y="2984500"/>
                </a:lnTo>
                <a:lnTo>
                  <a:pt x="3891953" y="2933700"/>
                </a:lnTo>
                <a:lnTo>
                  <a:pt x="3976928" y="2882900"/>
                </a:lnTo>
                <a:lnTo>
                  <a:pt x="4018394" y="2857500"/>
                </a:lnTo>
                <a:lnTo>
                  <a:pt x="4059148" y="2832100"/>
                </a:lnTo>
                <a:lnTo>
                  <a:pt x="4099229" y="2806700"/>
                </a:lnTo>
                <a:lnTo>
                  <a:pt x="4138612" y="2781300"/>
                </a:lnTo>
                <a:lnTo>
                  <a:pt x="4177309" y="2755900"/>
                </a:lnTo>
                <a:lnTo>
                  <a:pt x="4215320" y="2730500"/>
                </a:lnTo>
                <a:lnTo>
                  <a:pt x="4252646" y="2692400"/>
                </a:lnTo>
                <a:lnTo>
                  <a:pt x="4289272" y="2667000"/>
                </a:lnTo>
                <a:lnTo>
                  <a:pt x="4325213" y="2641600"/>
                </a:lnTo>
                <a:lnTo>
                  <a:pt x="4360469" y="2603500"/>
                </a:lnTo>
                <a:lnTo>
                  <a:pt x="4395038" y="2578100"/>
                </a:lnTo>
                <a:lnTo>
                  <a:pt x="4428909" y="2540000"/>
                </a:lnTo>
                <a:lnTo>
                  <a:pt x="4462107" y="2501900"/>
                </a:lnTo>
                <a:lnTo>
                  <a:pt x="4494606" y="2476500"/>
                </a:lnTo>
                <a:lnTo>
                  <a:pt x="4526419" y="2438400"/>
                </a:lnTo>
                <a:lnTo>
                  <a:pt x="4557547" y="2400300"/>
                </a:lnTo>
                <a:lnTo>
                  <a:pt x="4587989" y="2362200"/>
                </a:lnTo>
                <a:lnTo>
                  <a:pt x="4617745" y="2324100"/>
                </a:lnTo>
                <a:lnTo>
                  <a:pt x="4646815" y="2298700"/>
                </a:lnTo>
                <a:lnTo>
                  <a:pt x="4675187" y="2260600"/>
                </a:lnTo>
                <a:lnTo>
                  <a:pt x="4702886" y="2222500"/>
                </a:lnTo>
                <a:lnTo>
                  <a:pt x="4729899" y="2184400"/>
                </a:lnTo>
                <a:lnTo>
                  <a:pt x="4756213" y="2133600"/>
                </a:lnTo>
                <a:lnTo>
                  <a:pt x="4781855" y="2095500"/>
                </a:lnTo>
                <a:lnTo>
                  <a:pt x="4806810" y="2057400"/>
                </a:lnTo>
                <a:lnTo>
                  <a:pt x="4829010" y="2019300"/>
                </a:lnTo>
                <a:lnTo>
                  <a:pt x="4829010" y="1041400"/>
                </a:lnTo>
                <a:close/>
              </a:path>
            </a:pathLst>
          </a:custGeom>
          <a:solidFill>
            <a:srgbClr val="E7E6E6">
              <a:alpha val="5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938" y="0"/>
            <a:ext cx="1259205" cy="93980"/>
          </a:xfrm>
          <a:custGeom>
            <a:avLst/>
            <a:gdLst/>
            <a:ahLst/>
            <a:cxnLst/>
            <a:rect l="l" t="t" r="r" b="b"/>
            <a:pathLst>
              <a:path w="1259205" h="93980">
                <a:moveTo>
                  <a:pt x="1258617" y="93785"/>
                </a:moveTo>
                <a:lnTo>
                  <a:pt x="0" y="93785"/>
                </a:lnTo>
                <a:lnTo>
                  <a:pt x="0" y="0"/>
                </a:lnTo>
                <a:lnTo>
                  <a:pt x="1258617" y="0"/>
                </a:lnTo>
                <a:lnTo>
                  <a:pt x="1258617" y="93785"/>
                </a:lnTo>
                <a:close/>
              </a:path>
            </a:pathLst>
          </a:custGeom>
          <a:solidFill>
            <a:srgbClr val="007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045" y="6261436"/>
            <a:ext cx="1073018" cy="4139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1371668" y="6409396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70">
                <a:moveTo>
                  <a:pt x="140025" y="280050"/>
                </a:moveTo>
                <a:lnTo>
                  <a:pt x="95766" y="272911"/>
                </a:lnTo>
                <a:lnTo>
                  <a:pt x="57328" y="253033"/>
                </a:lnTo>
                <a:lnTo>
                  <a:pt x="27016" y="222722"/>
                </a:lnTo>
                <a:lnTo>
                  <a:pt x="7138" y="184284"/>
                </a:lnTo>
                <a:lnTo>
                  <a:pt x="0" y="140025"/>
                </a:lnTo>
                <a:lnTo>
                  <a:pt x="7138" y="95766"/>
                </a:lnTo>
                <a:lnTo>
                  <a:pt x="27016" y="57328"/>
                </a:lnTo>
                <a:lnTo>
                  <a:pt x="57328" y="27016"/>
                </a:lnTo>
                <a:lnTo>
                  <a:pt x="95766" y="7138"/>
                </a:lnTo>
                <a:lnTo>
                  <a:pt x="140025" y="0"/>
                </a:lnTo>
                <a:lnTo>
                  <a:pt x="167470" y="2715"/>
                </a:lnTo>
                <a:lnTo>
                  <a:pt x="217711" y="23525"/>
                </a:lnTo>
                <a:lnTo>
                  <a:pt x="256525" y="62339"/>
                </a:lnTo>
                <a:lnTo>
                  <a:pt x="277335" y="112580"/>
                </a:lnTo>
                <a:lnTo>
                  <a:pt x="280050" y="140025"/>
                </a:lnTo>
                <a:lnTo>
                  <a:pt x="272912" y="184284"/>
                </a:lnTo>
                <a:lnTo>
                  <a:pt x="253033" y="222722"/>
                </a:lnTo>
                <a:lnTo>
                  <a:pt x="222722" y="253033"/>
                </a:lnTo>
                <a:lnTo>
                  <a:pt x="184284" y="272911"/>
                </a:lnTo>
                <a:lnTo>
                  <a:pt x="140025" y="280050"/>
                </a:lnTo>
                <a:close/>
              </a:path>
            </a:pathLst>
          </a:custGeom>
          <a:solidFill>
            <a:srgbClr val="007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8886" y="809515"/>
            <a:ext cx="4314913" cy="3524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62669" y="6519698"/>
            <a:ext cx="102877" cy="7307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47444" y="1382538"/>
            <a:ext cx="10300970" cy="4598670"/>
            <a:chOff x="447444" y="1382538"/>
            <a:chExt cx="10300970" cy="4598670"/>
          </a:xfrm>
        </p:grpSpPr>
        <p:sp>
          <p:nvSpPr>
            <p:cNvPr id="9" name="object 9"/>
            <p:cNvSpPr/>
            <p:nvPr/>
          </p:nvSpPr>
          <p:spPr>
            <a:xfrm>
              <a:off x="453794" y="1388888"/>
              <a:ext cx="10288270" cy="4585970"/>
            </a:xfrm>
            <a:custGeom>
              <a:avLst/>
              <a:gdLst/>
              <a:ahLst/>
              <a:cxnLst/>
              <a:rect l="l" t="t" r="r" b="b"/>
              <a:pathLst>
                <a:path w="10288270" h="4585970">
                  <a:moveTo>
                    <a:pt x="10288186" y="4585783"/>
                  </a:moveTo>
                  <a:lnTo>
                    <a:pt x="0" y="4585783"/>
                  </a:lnTo>
                  <a:lnTo>
                    <a:pt x="0" y="0"/>
                  </a:lnTo>
                  <a:lnTo>
                    <a:pt x="10288186" y="0"/>
                  </a:lnTo>
                  <a:lnTo>
                    <a:pt x="10288186" y="4585783"/>
                  </a:lnTo>
                  <a:close/>
                </a:path>
              </a:pathLst>
            </a:custGeom>
            <a:solidFill>
              <a:srgbClr val="2C55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3794" y="1388888"/>
              <a:ext cx="10288270" cy="4585970"/>
            </a:xfrm>
            <a:custGeom>
              <a:avLst/>
              <a:gdLst/>
              <a:ahLst/>
              <a:cxnLst/>
              <a:rect l="l" t="t" r="r" b="b"/>
              <a:pathLst>
                <a:path w="10288270" h="4585970">
                  <a:moveTo>
                    <a:pt x="0" y="0"/>
                  </a:moveTo>
                  <a:lnTo>
                    <a:pt x="10288186" y="0"/>
                  </a:lnTo>
                  <a:lnTo>
                    <a:pt x="10288186" y="4585783"/>
                  </a:lnTo>
                  <a:lnTo>
                    <a:pt x="0" y="4585783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203E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0589" y="1875062"/>
              <a:ext cx="8587248" cy="2187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5929" y="2171081"/>
              <a:ext cx="2988540" cy="22740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8087" y="3087142"/>
              <a:ext cx="2180852" cy="19675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69306" y="3258270"/>
              <a:ext cx="2203450" cy="20955"/>
            </a:xfrm>
            <a:custGeom>
              <a:avLst/>
              <a:gdLst/>
              <a:ahLst/>
              <a:cxnLst/>
              <a:rect l="l" t="t" r="r" b="b"/>
              <a:pathLst>
                <a:path w="2203450" h="20954">
                  <a:moveTo>
                    <a:pt x="2203288" y="20574"/>
                  </a:moveTo>
                  <a:lnTo>
                    <a:pt x="0" y="20574"/>
                  </a:lnTo>
                  <a:lnTo>
                    <a:pt x="0" y="0"/>
                  </a:lnTo>
                  <a:lnTo>
                    <a:pt x="2203288" y="0"/>
                  </a:lnTo>
                  <a:lnTo>
                    <a:pt x="2203288" y="205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3275" y="3363367"/>
              <a:ext cx="6249677" cy="1968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8505" y="3639592"/>
              <a:ext cx="7138690" cy="19689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69302" y="4201274"/>
              <a:ext cx="1588770" cy="182880"/>
            </a:xfrm>
            <a:custGeom>
              <a:avLst/>
              <a:gdLst/>
              <a:ahLst/>
              <a:cxnLst/>
              <a:rect l="l" t="t" r="r" b="b"/>
              <a:pathLst>
                <a:path w="1588770" h="182879">
                  <a:moveTo>
                    <a:pt x="122936" y="142481"/>
                  </a:moveTo>
                  <a:lnTo>
                    <a:pt x="107899" y="105524"/>
                  </a:lnTo>
                  <a:lnTo>
                    <a:pt x="106514" y="102044"/>
                  </a:lnTo>
                  <a:lnTo>
                    <a:pt x="105067" y="98971"/>
                  </a:lnTo>
                  <a:lnTo>
                    <a:pt x="102095" y="93611"/>
                  </a:lnTo>
                  <a:lnTo>
                    <a:pt x="100507" y="91236"/>
                  </a:lnTo>
                  <a:lnTo>
                    <a:pt x="98818" y="89154"/>
                  </a:lnTo>
                  <a:lnTo>
                    <a:pt x="97904" y="87960"/>
                  </a:lnTo>
                  <a:lnTo>
                    <a:pt x="87363" y="79768"/>
                  </a:lnTo>
                  <a:lnTo>
                    <a:pt x="91821" y="78384"/>
                  </a:lnTo>
                  <a:lnTo>
                    <a:pt x="95796" y="76555"/>
                  </a:lnTo>
                  <a:lnTo>
                    <a:pt x="99263" y="74269"/>
                  </a:lnTo>
                  <a:lnTo>
                    <a:pt x="102844" y="71983"/>
                  </a:lnTo>
                  <a:lnTo>
                    <a:pt x="113550" y="55511"/>
                  </a:lnTo>
                  <a:lnTo>
                    <a:pt x="114846" y="51447"/>
                  </a:lnTo>
                  <a:lnTo>
                    <a:pt x="115493" y="47028"/>
                  </a:lnTo>
                  <a:lnTo>
                    <a:pt x="115481" y="36461"/>
                  </a:lnTo>
                  <a:lnTo>
                    <a:pt x="114592" y="31457"/>
                  </a:lnTo>
                  <a:lnTo>
                    <a:pt x="112814" y="27089"/>
                  </a:lnTo>
                  <a:lnTo>
                    <a:pt x="112026" y="25006"/>
                  </a:lnTo>
                  <a:lnTo>
                    <a:pt x="111125" y="22618"/>
                  </a:lnTo>
                  <a:lnTo>
                    <a:pt x="108648" y="18757"/>
                  </a:lnTo>
                  <a:lnTo>
                    <a:pt x="105371" y="15481"/>
                  </a:lnTo>
                  <a:lnTo>
                    <a:pt x="102196" y="12204"/>
                  </a:lnTo>
                  <a:lnTo>
                    <a:pt x="98272" y="9575"/>
                  </a:lnTo>
                  <a:lnTo>
                    <a:pt x="88950" y="5613"/>
                  </a:lnTo>
                  <a:lnTo>
                    <a:pt x="85128" y="4597"/>
                  </a:lnTo>
                  <a:lnTo>
                    <a:pt x="85128" y="40487"/>
                  </a:lnTo>
                  <a:lnTo>
                    <a:pt x="85128" y="48323"/>
                  </a:lnTo>
                  <a:lnTo>
                    <a:pt x="84582" y="51155"/>
                  </a:lnTo>
                  <a:lnTo>
                    <a:pt x="83489" y="53733"/>
                  </a:lnTo>
                  <a:lnTo>
                    <a:pt x="82499" y="56210"/>
                  </a:lnTo>
                  <a:lnTo>
                    <a:pt x="70993" y="64439"/>
                  </a:lnTo>
                  <a:lnTo>
                    <a:pt x="67919" y="65443"/>
                  </a:lnTo>
                  <a:lnTo>
                    <a:pt x="64287" y="65938"/>
                  </a:lnTo>
                  <a:lnTo>
                    <a:pt x="45097" y="65938"/>
                  </a:lnTo>
                  <a:lnTo>
                    <a:pt x="45097" y="25006"/>
                  </a:lnTo>
                  <a:lnTo>
                    <a:pt x="61607" y="25006"/>
                  </a:lnTo>
                  <a:lnTo>
                    <a:pt x="64198" y="25158"/>
                  </a:lnTo>
                  <a:lnTo>
                    <a:pt x="66078" y="25450"/>
                  </a:lnTo>
                  <a:lnTo>
                    <a:pt x="68059" y="25654"/>
                  </a:lnTo>
                  <a:lnTo>
                    <a:pt x="85128" y="40487"/>
                  </a:lnTo>
                  <a:lnTo>
                    <a:pt x="85128" y="4597"/>
                  </a:lnTo>
                  <a:lnTo>
                    <a:pt x="83743" y="4216"/>
                  </a:lnTo>
                  <a:lnTo>
                    <a:pt x="75895" y="3124"/>
                  </a:lnTo>
                  <a:lnTo>
                    <a:pt x="73621" y="2933"/>
                  </a:lnTo>
                  <a:lnTo>
                    <a:pt x="71132" y="2832"/>
                  </a:lnTo>
                  <a:lnTo>
                    <a:pt x="68757" y="2628"/>
                  </a:lnTo>
                  <a:lnTo>
                    <a:pt x="65684" y="2527"/>
                  </a:lnTo>
                  <a:lnTo>
                    <a:pt x="22021" y="2527"/>
                  </a:lnTo>
                  <a:lnTo>
                    <a:pt x="19989" y="3276"/>
                  </a:lnTo>
                  <a:lnTo>
                    <a:pt x="16611" y="6248"/>
                  </a:lnTo>
                  <a:lnTo>
                    <a:pt x="15773" y="8636"/>
                  </a:lnTo>
                  <a:lnTo>
                    <a:pt x="15875" y="144068"/>
                  </a:lnTo>
                  <a:lnTo>
                    <a:pt x="23215" y="147345"/>
                  </a:lnTo>
                  <a:lnTo>
                    <a:pt x="25196" y="147637"/>
                  </a:lnTo>
                  <a:lnTo>
                    <a:pt x="27584" y="147789"/>
                  </a:lnTo>
                  <a:lnTo>
                    <a:pt x="33235" y="147789"/>
                  </a:lnTo>
                  <a:lnTo>
                    <a:pt x="35623" y="147637"/>
                  </a:lnTo>
                  <a:lnTo>
                    <a:pt x="37503" y="147345"/>
                  </a:lnTo>
                  <a:lnTo>
                    <a:pt x="39382" y="147142"/>
                  </a:lnTo>
                  <a:lnTo>
                    <a:pt x="45097" y="143725"/>
                  </a:lnTo>
                  <a:lnTo>
                    <a:pt x="45097" y="87960"/>
                  </a:lnTo>
                  <a:lnTo>
                    <a:pt x="57391" y="87960"/>
                  </a:lnTo>
                  <a:lnTo>
                    <a:pt x="60121" y="88455"/>
                  </a:lnTo>
                  <a:lnTo>
                    <a:pt x="64884" y="90436"/>
                  </a:lnTo>
                  <a:lnTo>
                    <a:pt x="66967" y="91884"/>
                  </a:lnTo>
                  <a:lnTo>
                    <a:pt x="68757" y="93764"/>
                  </a:lnTo>
                  <a:lnTo>
                    <a:pt x="70637" y="95643"/>
                  </a:lnTo>
                  <a:lnTo>
                    <a:pt x="72326" y="98031"/>
                  </a:lnTo>
                  <a:lnTo>
                    <a:pt x="73812" y="100901"/>
                  </a:lnTo>
                  <a:lnTo>
                    <a:pt x="75311" y="103682"/>
                  </a:lnTo>
                  <a:lnTo>
                    <a:pt x="76847" y="106908"/>
                  </a:lnTo>
                  <a:lnTo>
                    <a:pt x="78435" y="110578"/>
                  </a:lnTo>
                  <a:lnTo>
                    <a:pt x="91376" y="142722"/>
                  </a:lnTo>
                  <a:lnTo>
                    <a:pt x="91681" y="143624"/>
                  </a:lnTo>
                  <a:lnTo>
                    <a:pt x="91998" y="144360"/>
                  </a:lnTo>
                  <a:lnTo>
                    <a:pt x="99123" y="147485"/>
                  </a:lnTo>
                  <a:lnTo>
                    <a:pt x="101003" y="147688"/>
                  </a:lnTo>
                  <a:lnTo>
                    <a:pt x="103479" y="147789"/>
                  </a:lnTo>
                  <a:lnTo>
                    <a:pt x="110324" y="147789"/>
                  </a:lnTo>
                  <a:lnTo>
                    <a:pt x="113258" y="147688"/>
                  </a:lnTo>
                  <a:lnTo>
                    <a:pt x="115341" y="147485"/>
                  </a:lnTo>
                  <a:lnTo>
                    <a:pt x="117513" y="147396"/>
                  </a:lnTo>
                  <a:lnTo>
                    <a:pt x="119151" y="147142"/>
                  </a:lnTo>
                  <a:lnTo>
                    <a:pt x="120256" y="146748"/>
                  </a:lnTo>
                  <a:lnTo>
                    <a:pt x="121437" y="146354"/>
                  </a:lnTo>
                  <a:lnTo>
                    <a:pt x="122186" y="145897"/>
                  </a:lnTo>
                  <a:lnTo>
                    <a:pt x="122783" y="144818"/>
                  </a:lnTo>
                  <a:lnTo>
                    <a:pt x="122859" y="144411"/>
                  </a:lnTo>
                  <a:lnTo>
                    <a:pt x="122936" y="142481"/>
                  </a:lnTo>
                  <a:close/>
                </a:path>
                <a:path w="1588770" h="182879">
                  <a:moveTo>
                    <a:pt x="229946" y="131610"/>
                  </a:moveTo>
                  <a:lnTo>
                    <a:pt x="229552" y="128739"/>
                  </a:lnTo>
                  <a:lnTo>
                    <a:pt x="229260" y="127546"/>
                  </a:lnTo>
                  <a:lnTo>
                    <a:pt x="228854" y="126657"/>
                  </a:lnTo>
                  <a:lnTo>
                    <a:pt x="228561" y="125768"/>
                  </a:lnTo>
                  <a:lnTo>
                    <a:pt x="228117" y="125120"/>
                  </a:lnTo>
                  <a:lnTo>
                    <a:pt x="227520" y="124714"/>
                  </a:lnTo>
                  <a:lnTo>
                    <a:pt x="227025" y="124218"/>
                  </a:lnTo>
                  <a:lnTo>
                    <a:pt x="226428" y="123977"/>
                  </a:lnTo>
                  <a:lnTo>
                    <a:pt x="173647" y="123977"/>
                  </a:lnTo>
                  <a:lnTo>
                    <a:pt x="173647" y="83350"/>
                  </a:lnTo>
                  <a:lnTo>
                    <a:pt x="217995" y="83350"/>
                  </a:lnTo>
                  <a:lnTo>
                    <a:pt x="218592" y="83146"/>
                  </a:lnTo>
                  <a:lnTo>
                    <a:pt x="219786" y="82359"/>
                  </a:lnTo>
                  <a:lnTo>
                    <a:pt x="220230" y="81762"/>
                  </a:lnTo>
                  <a:lnTo>
                    <a:pt x="220522" y="80962"/>
                  </a:lnTo>
                  <a:lnTo>
                    <a:pt x="220916" y="80073"/>
                  </a:lnTo>
                  <a:lnTo>
                    <a:pt x="221221" y="78930"/>
                  </a:lnTo>
                  <a:lnTo>
                    <a:pt x="221615" y="76047"/>
                  </a:lnTo>
                  <a:lnTo>
                    <a:pt x="221615" y="68313"/>
                  </a:lnTo>
                  <a:lnTo>
                    <a:pt x="221221" y="65341"/>
                  </a:lnTo>
                  <a:lnTo>
                    <a:pt x="220916" y="64198"/>
                  </a:lnTo>
                  <a:lnTo>
                    <a:pt x="220522" y="63398"/>
                  </a:lnTo>
                  <a:lnTo>
                    <a:pt x="220230" y="62509"/>
                  </a:lnTo>
                  <a:lnTo>
                    <a:pt x="219786" y="61861"/>
                  </a:lnTo>
                  <a:lnTo>
                    <a:pt x="218592" y="61074"/>
                  </a:lnTo>
                  <a:lnTo>
                    <a:pt x="217995" y="60871"/>
                  </a:lnTo>
                  <a:lnTo>
                    <a:pt x="173647" y="60871"/>
                  </a:lnTo>
                  <a:lnTo>
                    <a:pt x="173647" y="25603"/>
                  </a:lnTo>
                  <a:lnTo>
                    <a:pt x="225983" y="25603"/>
                  </a:lnTo>
                  <a:lnTo>
                    <a:pt x="226580" y="25400"/>
                  </a:lnTo>
                  <a:lnTo>
                    <a:pt x="229158" y="19494"/>
                  </a:lnTo>
                  <a:lnTo>
                    <a:pt x="229349" y="18008"/>
                  </a:lnTo>
                  <a:lnTo>
                    <a:pt x="229349" y="10172"/>
                  </a:lnTo>
                  <a:lnTo>
                    <a:pt x="229158" y="8788"/>
                  </a:lnTo>
                  <a:lnTo>
                    <a:pt x="229057" y="7289"/>
                  </a:lnTo>
                  <a:lnTo>
                    <a:pt x="228803" y="6108"/>
                  </a:lnTo>
                  <a:lnTo>
                    <a:pt x="228409" y="5207"/>
                  </a:lnTo>
                  <a:lnTo>
                    <a:pt x="228015" y="4216"/>
                  </a:lnTo>
                  <a:lnTo>
                    <a:pt x="227571" y="3530"/>
                  </a:lnTo>
                  <a:lnTo>
                    <a:pt x="226580" y="2730"/>
                  </a:lnTo>
                  <a:lnTo>
                    <a:pt x="225983" y="2527"/>
                  </a:lnTo>
                  <a:lnTo>
                    <a:pt x="150723" y="2527"/>
                  </a:lnTo>
                  <a:lnTo>
                    <a:pt x="148691" y="3276"/>
                  </a:lnTo>
                  <a:lnTo>
                    <a:pt x="145313" y="6248"/>
                  </a:lnTo>
                  <a:lnTo>
                    <a:pt x="144475" y="8636"/>
                  </a:lnTo>
                  <a:lnTo>
                    <a:pt x="144475" y="141097"/>
                  </a:lnTo>
                  <a:lnTo>
                    <a:pt x="145313" y="143471"/>
                  </a:lnTo>
                  <a:lnTo>
                    <a:pt x="147002" y="144957"/>
                  </a:lnTo>
                  <a:lnTo>
                    <a:pt x="148691" y="146354"/>
                  </a:lnTo>
                  <a:lnTo>
                    <a:pt x="150723" y="147040"/>
                  </a:lnTo>
                  <a:lnTo>
                    <a:pt x="226428" y="147040"/>
                  </a:lnTo>
                  <a:lnTo>
                    <a:pt x="227025" y="146850"/>
                  </a:lnTo>
                  <a:lnTo>
                    <a:pt x="227520" y="146443"/>
                  </a:lnTo>
                  <a:lnTo>
                    <a:pt x="228117" y="146050"/>
                  </a:lnTo>
                  <a:lnTo>
                    <a:pt x="228561" y="145402"/>
                  </a:lnTo>
                  <a:lnTo>
                    <a:pt x="228854" y="144513"/>
                  </a:lnTo>
                  <a:lnTo>
                    <a:pt x="229260" y="143624"/>
                  </a:lnTo>
                  <a:lnTo>
                    <a:pt x="229552" y="142430"/>
                  </a:lnTo>
                  <a:lnTo>
                    <a:pt x="229946" y="139458"/>
                  </a:lnTo>
                  <a:lnTo>
                    <a:pt x="229946" y="131610"/>
                  </a:lnTo>
                  <a:close/>
                </a:path>
                <a:path w="1588770" h="182879">
                  <a:moveTo>
                    <a:pt x="526770" y="5854"/>
                  </a:moveTo>
                  <a:lnTo>
                    <a:pt x="526529" y="5207"/>
                  </a:lnTo>
                  <a:lnTo>
                    <a:pt x="526034" y="4610"/>
                  </a:lnTo>
                  <a:lnTo>
                    <a:pt x="525640" y="4025"/>
                  </a:lnTo>
                  <a:lnTo>
                    <a:pt x="524840" y="3530"/>
                  </a:lnTo>
                  <a:lnTo>
                    <a:pt x="523646" y="3124"/>
                  </a:lnTo>
                  <a:lnTo>
                    <a:pt x="522554" y="2730"/>
                  </a:lnTo>
                  <a:lnTo>
                    <a:pt x="521119" y="2438"/>
                  </a:lnTo>
                  <a:lnTo>
                    <a:pt x="517550" y="2032"/>
                  </a:lnTo>
                  <a:lnTo>
                    <a:pt x="515213" y="1943"/>
                  </a:lnTo>
                  <a:lnTo>
                    <a:pt x="509562" y="1943"/>
                  </a:lnTo>
                  <a:lnTo>
                    <a:pt x="497751" y="5854"/>
                  </a:lnTo>
                  <a:lnTo>
                    <a:pt x="497751" y="98679"/>
                  </a:lnTo>
                  <a:lnTo>
                    <a:pt x="497065" y="103187"/>
                  </a:lnTo>
                  <a:lnTo>
                    <a:pt x="480491" y="123380"/>
                  </a:lnTo>
                  <a:lnTo>
                    <a:pt x="476923" y="124764"/>
                  </a:lnTo>
                  <a:lnTo>
                    <a:pt x="472795" y="125463"/>
                  </a:lnTo>
                  <a:lnTo>
                    <a:pt x="463575" y="125463"/>
                  </a:lnTo>
                  <a:lnTo>
                    <a:pt x="438073" y="97586"/>
                  </a:lnTo>
                  <a:lnTo>
                    <a:pt x="438073" y="5854"/>
                  </a:lnTo>
                  <a:lnTo>
                    <a:pt x="437819" y="5207"/>
                  </a:lnTo>
                  <a:lnTo>
                    <a:pt x="437324" y="4610"/>
                  </a:lnTo>
                  <a:lnTo>
                    <a:pt x="436930" y="4025"/>
                  </a:lnTo>
                  <a:lnTo>
                    <a:pt x="436143" y="3530"/>
                  </a:lnTo>
                  <a:lnTo>
                    <a:pt x="434949" y="3124"/>
                  </a:lnTo>
                  <a:lnTo>
                    <a:pt x="433857" y="2730"/>
                  </a:lnTo>
                  <a:lnTo>
                    <a:pt x="432371" y="2438"/>
                  </a:lnTo>
                  <a:lnTo>
                    <a:pt x="428701" y="2032"/>
                  </a:lnTo>
                  <a:lnTo>
                    <a:pt x="426364" y="1943"/>
                  </a:lnTo>
                  <a:lnTo>
                    <a:pt x="420611" y="1943"/>
                  </a:lnTo>
                  <a:lnTo>
                    <a:pt x="408749" y="5854"/>
                  </a:lnTo>
                  <a:lnTo>
                    <a:pt x="408749" y="103733"/>
                  </a:lnTo>
                  <a:lnTo>
                    <a:pt x="429145" y="140449"/>
                  </a:lnTo>
                  <a:lnTo>
                    <a:pt x="457822" y="149580"/>
                  </a:lnTo>
                  <a:lnTo>
                    <a:pt x="466940" y="149580"/>
                  </a:lnTo>
                  <a:lnTo>
                    <a:pt x="506234" y="139598"/>
                  </a:lnTo>
                  <a:lnTo>
                    <a:pt x="519277" y="125463"/>
                  </a:lnTo>
                  <a:lnTo>
                    <a:pt x="520179" y="124079"/>
                  </a:lnTo>
                  <a:lnTo>
                    <a:pt x="522706" y="117284"/>
                  </a:lnTo>
                  <a:lnTo>
                    <a:pt x="525437" y="110083"/>
                  </a:lnTo>
                  <a:lnTo>
                    <a:pt x="526694" y="102590"/>
                  </a:lnTo>
                  <a:lnTo>
                    <a:pt x="526770" y="5854"/>
                  </a:lnTo>
                  <a:close/>
                </a:path>
                <a:path w="1588770" h="182879">
                  <a:moveTo>
                    <a:pt x="587603" y="5854"/>
                  </a:moveTo>
                  <a:lnTo>
                    <a:pt x="575754" y="1943"/>
                  </a:lnTo>
                  <a:lnTo>
                    <a:pt x="570001" y="1943"/>
                  </a:lnTo>
                  <a:lnTo>
                    <a:pt x="558139" y="5854"/>
                  </a:lnTo>
                  <a:lnTo>
                    <a:pt x="558139" y="143725"/>
                  </a:lnTo>
                  <a:lnTo>
                    <a:pt x="565734" y="147345"/>
                  </a:lnTo>
                  <a:lnTo>
                    <a:pt x="567613" y="147637"/>
                  </a:lnTo>
                  <a:lnTo>
                    <a:pt x="570001" y="147789"/>
                  </a:lnTo>
                  <a:lnTo>
                    <a:pt x="575754" y="147789"/>
                  </a:lnTo>
                  <a:lnTo>
                    <a:pt x="578129" y="147637"/>
                  </a:lnTo>
                  <a:lnTo>
                    <a:pt x="580021" y="147345"/>
                  </a:lnTo>
                  <a:lnTo>
                    <a:pt x="581901" y="147142"/>
                  </a:lnTo>
                  <a:lnTo>
                    <a:pt x="587603" y="143725"/>
                  </a:lnTo>
                  <a:lnTo>
                    <a:pt x="587603" y="5854"/>
                  </a:lnTo>
                  <a:close/>
                </a:path>
                <a:path w="1588770" h="182879">
                  <a:moveTo>
                    <a:pt x="726236" y="142481"/>
                  </a:moveTo>
                  <a:lnTo>
                    <a:pt x="711212" y="105524"/>
                  </a:lnTo>
                  <a:lnTo>
                    <a:pt x="709815" y="102044"/>
                  </a:lnTo>
                  <a:lnTo>
                    <a:pt x="708380" y="98971"/>
                  </a:lnTo>
                  <a:lnTo>
                    <a:pt x="705408" y="93611"/>
                  </a:lnTo>
                  <a:lnTo>
                    <a:pt x="703821" y="91236"/>
                  </a:lnTo>
                  <a:lnTo>
                    <a:pt x="702132" y="89154"/>
                  </a:lnTo>
                  <a:lnTo>
                    <a:pt x="701217" y="87960"/>
                  </a:lnTo>
                  <a:lnTo>
                    <a:pt x="690676" y="79768"/>
                  </a:lnTo>
                  <a:lnTo>
                    <a:pt x="695134" y="78384"/>
                  </a:lnTo>
                  <a:lnTo>
                    <a:pt x="699109" y="76555"/>
                  </a:lnTo>
                  <a:lnTo>
                    <a:pt x="702576" y="74269"/>
                  </a:lnTo>
                  <a:lnTo>
                    <a:pt x="706145" y="71983"/>
                  </a:lnTo>
                  <a:lnTo>
                    <a:pt x="716864" y="55511"/>
                  </a:lnTo>
                  <a:lnTo>
                    <a:pt x="718159" y="51447"/>
                  </a:lnTo>
                  <a:lnTo>
                    <a:pt x="718794" y="47028"/>
                  </a:lnTo>
                  <a:lnTo>
                    <a:pt x="718794" y="36461"/>
                  </a:lnTo>
                  <a:lnTo>
                    <a:pt x="717905" y="31457"/>
                  </a:lnTo>
                  <a:lnTo>
                    <a:pt x="716127" y="27089"/>
                  </a:lnTo>
                  <a:lnTo>
                    <a:pt x="715340" y="25006"/>
                  </a:lnTo>
                  <a:lnTo>
                    <a:pt x="714438" y="22618"/>
                  </a:lnTo>
                  <a:lnTo>
                    <a:pt x="711949" y="18757"/>
                  </a:lnTo>
                  <a:lnTo>
                    <a:pt x="708685" y="15481"/>
                  </a:lnTo>
                  <a:lnTo>
                    <a:pt x="705510" y="12204"/>
                  </a:lnTo>
                  <a:lnTo>
                    <a:pt x="701586" y="9575"/>
                  </a:lnTo>
                  <a:lnTo>
                    <a:pt x="692264" y="5613"/>
                  </a:lnTo>
                  <a:lnTo>
                    <a:pt x="688441" y="4597"/>
                  </a:lnTo>
                  <a:lnTo>
                    <a:pt x="688441" y="40487"/>
                  </a:lnTo>
                  <a:lnTo>
                    <a:pt x="688441" y="48323"/>
                  </a:lnTo>
                  <a:lnTo>
                    <a:pt x="687895" y="51155"/>
                  </a:lnTo>
                  <a:lnTo>
                    <a:pt x="686803" y="53733"/>
                  </a:lnTo>
                  <a:lnTo>
                    <a:pt x="685812" y="56210"/>
                  </a:lnTo>
                  <a:lnTo>
                    <a:pt x="674306" y="64439"/>
                  </a:lnTo>
                  <a:lnTo>
                    <a:pt x="671220" y="65443"/>
                  </a:lnTo>
                  <a:lnTo>
                    <a:pt x="667600" y="65938"/>
                  </a:lnTo>
                  <a:lnTo>
                    <a:pt x="648411" y="65938"/>
                  </a:lnTo>
                  <a:lnTo>
                    <a:pt x="648411" y="25006"/>
                  </a:lnTo>
                  <a:lnTo>
                    <a:pt x="664921" y="25006"/>
                  </a:lnTo>
                  <a:lnTo>
                    <a:pt x="667499" y="25158"/>
                  </a:lnTo>
                  <a:lnTo>
                    <a:pt x="669391" y="25450"/>
                  </a:lnTo>
                  <a:lnTo>
                    <a:pt x="671372" y="25654"/>
                  </a:lnTo>
                  <a:lnTo>
                    <a:pt x="688441" y="40487"/>
                  </a:lnTo>
                  <a:lnTo>
                    <a:pt x="688441" y="4597"/>
                  </a:lnTo>
                  <a:lnTo>
                    <a:pt x="687044" y="4216"/>
                  </a:lnTo>
                  <a:lnTo>
                    <a:pt x="679208" y="3124"/>
                  </a:lnTo>
                  <a:lnTo>
                    <a:pt x="676935" y="2933"/>
                  </a:lnTo>
                  <a:lnTo>
                    <a:pt x="674446" y="2832"/>
                  </a:lnTo>
                  <a:lnTo>
                    <a:pt x="672071" y="2628"/>
                  </a:lnTo>
                  <a:lnTo>
                    <a:pt x="668997" y="2527"/>
                  </a:lnTo>
                  <a:lnTo>
                    <a:pt x="625335" y="2527"/>
                  </a:lnTo>
                  <a:lnTo>
                    <a:pt x="623303" y="3276"/>
                  </a:lnTo>
                  <a:lnTo>
                    <a:pt x="619925" y="6248"/>
                  </a:lnTo>
                  <a:lnTo>
                    <a:pt x="619086" y="8636"/>
                  </a:lnTo>
                  <a:lnTo>
                    <a:pt x="619188" y="144068"/>
                  </a:lnTo>
                  <a:lnTo>
                    <a:pt x="626529" y="147345"/>
                  </a:lnTo>
                  <a:lnTo>
                    <a:pt x="628510" y="147637"/>
                  </a:lnTo>
                  <a:lnTo>
                    <a:pt x="630897" y="147789"/>
                  </a:lnTo>
                  <a:lnTo>
                    <a:pt x="636549" y="147789"/>
                  </a:lnTo>
                  <a:lnTo>
                    <a:pt x="638924" y="147637"/>
                  </a:lnTo>
                  <a:lnTo>
                    <a:pt x="640816" y="147345"/>
                  </a:lnTo>
                  <a:lnTo>
                    <a:pt x="642696" y="147142"/>
                  </a:lnTo>
                  <a:lnTo>
                    <a:pt x="648411" y="143725"/>
                  </a:lnTo>
                  <a:lnTo>
                    <a:pt x="648411" y="87960"/>
                  </a:lnTo>
                  <a:lnTo>
                    <a:pt x="660704" y="87960"/>
                  </a:lnTo>
                  <a:lnTo>
                    <a:pt x="663435" y="88455"/>
                  </a:lnTo>
                  <a:lnTo>
                    <a:pt x="668197" y="90436"/>
                  </a:lnTo>
                  <a:lnTo>
                    <a:pt x="670280" y="91884"/>
                  </a:lnTo>
                  <a:lnTo>
                    <a:pt x="672071" y="93764"/>
                  </a:lnTo>
                  <a:lnTo>
                    <a:pt x="673950" y="95643"/>
                  </a:lnTo>
                  <a:lnTo>
                    <a:pt x="675640" y="98031"/>
                  </a:lnTo>
                  <a:lnTo>
                    <a:pt x="677125" y="100901"/>
                  </a:lnTo>
                  <a:lnTo>
                    <a:pt x="678611" y="103682"/>
                  </a:lnTo>
                  <a:lnTo>
                    <a:pt x="680161" y="106908"/>
                  </a:lnTo>
                  <a:lnTo>
                    <a:pt x="681748" y="110578"/>
                  </a:lnTo>
                  <a:lnTo>
                    <a:pt x="694690" y="142722"/>
                  </a:lnTo>
                  <a:lnTo>
                    <a:pt x="694982" y="143624"/>
                  </a:lnTo>
                  <a:lnTo>
                    <a:pt x="695312" y="144360"/>
                  </a:lnTo>
                  <a:lnTo>
                    <a:pt x="702424" y="147485"/>
                  </a:lnTo>
                  <a:lnTo>
                    <a:pt x="704316" y="147688"/>
                  </a:lnTo>
                  <a:lnTo>
                    <a:pt x="706793" y="147789"/>
                  </a:lnTo>
                  <a:lnTo>
                    <a:pt x="713638" y="147789"/>
                  </a:lnTo>
                  <a:lnTo>
                    <a:pt x="716572" y="147688"/>
                  </a:lnTo>
                  <a:lnTo>
                    <a:pt x="718654" y="147485"/>
                  </a:lnTo>
                  <a:lnTo>
                    <a:pt x="720826" y="147396"/>
                  </a:lnTo>
                  <a:lnTo>
                    <a:pt x="722464" y="147142"/>
                  </a:lnTo>
                  <a:lnTo>
                    <a:pt x="723557" y="146748"/>
                  </a:lnTo>
                  <a:lnTo>
                    <a:pt x="724750" y="146354"/>
                  </a:lnTo>
                  <a:lnTo>
                    <a:pt x="725500" y="145897"/>
                  </a:lnTo>
                  <a:lnTo>
                    <a:pt x="726097" y="144818"/>
                  </a:lnTo>
                  <a:lnTo>
                    <a:pt x="726173" y="144411"/>
                  </a:lnTo>
                  <a:lnTo>
                    <a:pt x="726236" y="142481"/>
                  </a:lnTo>
                  <a:close/>
                </a:path>
                <a:path w="1588770" h="182879">
                  <a:moveTo>
                    <a:pt x="833259" y="131610"/>
                  </a:moveTo>
                  <a:lnTo>
                    <a:pt x="832866" y="128739"/>
                  </a:lnTo>
                  <a:lnTo>
                    <a:pt x="832561" y="127546"/>
                  </a:lnTo>
                  <a:lnTo>
                    <a:pt x="832167" y="126657"/>
                  </a:lnTo>
                  <a:lnTo>
                    <a:pt x="831875" y="125768"/>
                  </a:lnTo>
                  <a:lnTo>
                    <a:pt x="831430" y="125120"/>
                  </a:lnTo>
                  <a:lnTo>
                    <a:pt x="830834" y="124714"/>
                  </a:lnTo>
                  <a:lnTo>
                    <a:pt x="830338" y="124218"/>
                  </a:lnTo>
                  <a:lnTo>
                    <a:pt x="829741" y="123977"/>
                  </a:lnTo>
                  <a:lnTo>
                    <a:pt x="776960" y="123977"/>
                  </a:lnTo>
                  <a:lnTo>
                    <a:pt x="776960" y="83350"/>
                  </a:lnTo>
                  <a:lnTo>
                    <a:pt x="821309" y="83350"/>
                  </a:lnTo>
                  <a:lnTo>
                    <a:pt x="821905" y="83146"/>
                  </a:lnTo>
                  <a:lnTo>
                    <a:pt x="823087" y="82359"/>
                  </a:lnTo>
                  <a:lnTo>
                    <a:pt x="823544" y="81762"/>
                  </a:lnTo>
                  <a:lnTo>
                    <a:pt x="823836" y="80962"/>
                  </a:lnTo>
                  <a:lnTo>
                    <a:pt x="824230" y="80073"/>
                  </a:lnTo>
                  <a:lnTo>
                    <a:pt x="824534" y="78930"/>
                  </a:lnTo>
                  <a:lnTo>
                    <a:pt x="824928" y="76047"/>
                  </a:lnTo>
                  <a:lnTo>
                    <a:pt x="824928" y="68313"/>
                  </a:lnTo>
                  <a:lnTo>
                    <a:pt x="824534" y="65341"/>
                  </a:lnTo>
                  <a:lnTo>
                    <a:pt x="824230" y="64198"/>
                  </a:lnTo>
                  <a:lnTo>
                    <a:pt x="823836" y="63398"/>
                  </a:lnTo>
                  <a:lnTo>
                    <a:pt x="823544" y="62509"/>
                  </a:lnTo>
                  <a:lnTo>
                    <a:pt x="823087" y="61861"/>
                  </a:lnTo>
                  <a:lnTo>
                    <a:pt x="821905" y="61074"/>
                  </a:lnTo>
                  <a:lnTo>
                    <a:pt x="821309" y="60871"/>
                  </a:lnTo>
                  <a:lnTo>
                    <a:pt x="776960" y="60871"/>
                  </a:lnTo>
                  <a:lnTo>
                    <a:pt x="776960" y="25603"/>
                  </a:lnTo>
                  <a:lnTo>
                    <a:pt x="829297" y="25603"/>
                  </a:lnTo>
                  <a:lnTo>
                    <a:pt x="829894" y="25400"/>
                  </a:lnTo>
                  <a:lnTo>
                    <a:pt x="832472" y="19494"/>
                  </a:lnTo>
                  <a:lnTo>
                    <a:pt x="832662" y="18008"/>
                  </a:lnTo>
                  <a:lnTo>
                    <a:pt x="832662" y="10172"/>
                  </a:lnTo>
                  <a:lnTo>
                    <a:pt x="832472" y="8788"/>
                  </a:lnTo>
                  <a:lnTo>
                    <a:pt x="832370" y="7289"/>
                  </a:lnTo>
                  <a:lnTo>
                    <a:pt x="832116" y="6108"/>
                  </a:lnTo>
                  <a:lnTo>
                    <a:pt x="831723" y="5207"/>
                  </a:lnTo>
                  <a:lnTo>
                    <a:pt x="831329" y="4216"/>
                  </a:lnTo>
                  <a:lnTo>
                    <a:pt x="830884" y="3530"/>
                  </a:lnTo>
                  <a:lnTo>
                    <a:pt x="829894" y="2730"/>
                  </a:lnTo>
                  <a:lnTo>
                    <a:pt x="829297" y="2527"/>
                  </a:lnTo>
                  <a:lnTo>
                    <a:pt x="754037" y="2527"/>
                  </a:lnTo>
                  <a:lnTo>
                    <a:pt x="752005" y="3276"/>
                  </a:lnTo>
                  <a:lnTo>
                    <a:pt x="748626" y="6248"/>
                  </a:lnTo>
                  <a:lnTo>
                    <a:pt x="747788" y="8636"/>
                  </a:lnTo>
                  <a:lnTo>
                    <a:pt x="747788" y="141097"/>
                  </a:lnTo>
                  <a:lnTo>
                    <a:pt x="748626" y="143471"/>
                  </a:lnTo>
                  <a:lnTo>
                    <a:pt x="750316" y="144957"/>
                  </a:lnTo>
                  <a:lnTo>
                    <a:pt x="752005" y="146354"/>
                  </a:lnTo>
                  <a:lnTo>
                    <a:pt x="754037" y="147040"/>
                  </a:lnTo>
                  <a:lnTo>
                    <a:pt x="829741" y="147040"/>
                  </a:lnTo>
                  <a:lnTo>
                    <a:pt x="830338" y="146850"/>
                  </a:lnTo>
                  <a:lnTo>
                    <a:pt x="830834" y="146443"/>
                  </a:lnTo>
                  <a:lnTo>
                    <a:pt x="831430" y="146050"/>
                  </a:lnTo>
                  <a:lnTo>
                    <a:pt x="831875" y="145402"/>
                  </a:lnTo>
                  <a:lnTo>
                    <a:pt x="832167" y="144513"/>
                  </a:lnTo>
                  <a:lnTo>
                    <a:pt x="832561" y="143624"/>
                  </a:lnTo>
                  <a:lnTo>
                    <a:pt x="832866" y="142430"/>
                  </a:lnTo>
                  <a:lnTo>
                    <a:pt x="833259" y="139458"/>
                  </a:lnTo>
                  <a:lnTo>
                    <a:pt x="833259" y="131610"/>
                  </a:lnTo>
                  <a:close/>
                </a:path>
                <a:path w="1588770" h="182879">
                  <a:moveTo>
                    <a:pt x="1027620" y="25450"/>
                  </a:moveTo>
                  <a:lnTo>
                    <a:pt x="1027493" y="11607"/>
                  </a:lnTo>
                  <a:lnTo>
                    <a:pt x="1027366" y="10769"/>
                  </a:lnTo>
                  <a:lnTo>
                    <a:pt x="1026896" y="9423"/>
                  </a:lnTo>
                  <a:lnTo>
                    <a:pt x="1026375" y="7886"/>
                  </a:lnTo>
                  <a:lnTo>
                    <a:pt x="1025639" y="6654"/>
                  </a:lnTo>
                  <a:lnTo>
                    <a:pt x="1024648" y="5651"/>
                  </a:lnTo>
                  <a:lnTo>
                    <a:pt x="1023747" y="4660"/>
                  </a:lnTo>
                  <a:lnTo>
                    <a:pt x="1022553" y="3924"/>
                  </a:lnTo>
                  <a:lnTo>
                    <a:pt x="1021067" y="3429"/>
                  </a:lnTo>
                  <a:lnTo>
                    <a:pt x="1019683" y="2832"/>
                  </a:lnTo>
                  <a:lnTo>
                    <a:pt x="1017993" y="2527"/>
                  </a:lnTo>
                  <a:lnTo>
                    <a:pt x="993432" y="2527"/>
                  </a:lnTo>
                  <a:lnTo>
                    <a:pt x="991006" y="2832"/>
                  </a:lnTo>
                  <a:lnTo>
                    <a:pt x="986840" y="4025"/>
                  </a:lnTo>
                  <a:lnTo>
                    <a:pt x="985050" y="5016"/>
                  </a:lnTo>
                  <a:lnTo>
                    <a:pt x="983564" y="6400"/>
                  </a:lnTo>
                  <a:lnTo>
                    <a:pt x="982078" y="7696"/>
                  </a:lnTo>
                  <a:lnTo>
                    <a:pt x="980732" y="9423"/>
                  </a:lnTo>
                  <a:lnTo>
                    <a:pt x="979627" y="11468"/>
                  </a:lnTo>
                  <a:lnTo>
                    <a:pt x="978357" y="13690"/>
                  </a:lnTo>
                  <a:lnTo>
                    <a:pt x="977315" y="16319"/>
                  </a:lnTo>
                  <a:lnTo>
                    <a:pt x="976426" y="19494"/>
                  </a:lnTo>
                  <a:lnTo>
                    <a:pt x="943978" y="105219"/>
                  </a:lnTo>
                  <a:lnTo>
                    <a:pt x="943533" y="105219"/>
                  </a:lnTo>
                  <a:lnTo>
                    <a:pt x="914552" y="25450"/>
                  </a:lnTo>
                  <a:lnTo>
                    <a:pt x="912279" y="19202"/>
                  </a:lnTo>
                  <a:lnTo>
                    <a:pt x="911390" y="16129"/>
                  </a:lnTo>
                  <a:lnTo>
                    <a:pt x="910348" y="13550"/>
                  </a:lnTo>
                  <a:lnTo>
                    <a:pt x="909231" y="11607"/>
                  </a:lnTo>
                  <a:lnTo>
                    <a:pt x="907961" y="9283"/>
                  </a:lnTo>
                  <a:lnTo>
                    <a:pt x="892975" y="2527"/>
                  </a:lnTo>
                  <a:lnTo>
                    <a:pt x="866940" y="2527"/>
                  </a:lnTo>
                  <a:lnTo>
                    <a:pt x="864260" y="3568"/>
                  </a:lnTo>
                  <a:lnTo>
                    <a:pt x="862266" y="5651"/>
                  </a:lnTo>
                  <a:lnTo>
                    <a:pt x="860386" y="7543"/>
                  </a:lnTo>
                  <a:lnTo>
                    <a:pt x="860272" y="7696"/>
                  </a:lnTo>
                  <a:lnTo>
                    <a:pt x="859294" y="10515"/>
                  </a:lnTo>
                  <a:lnTo>
                    <a:pt x="859345" y="143865"/>
                  </a:lnTo>
                  <a:lnTo>
                    <a:pt x="866432" y="147345"/>
                  </a:lnTo>
                  <a:lnTo>
                    <a:pt x="868222" y="147637"/>
                  </a:lnTo>
                  <a:lnTo>
                    <a:pt x="870458" y="147789"/>
                  </a:lnTo>
                  <a:lnTo>
                    <a:pt x="875919" y="147789"/>
                  </a:lnTo>
                  <a:lnTo>
                    <a:pt x="878141" y="147637"/>
                  </a:lnTo>
                  <a:lnTo>
                    <a:pt x="879830" y="147345"/>
                  </a:lnTo>
                  <a:lnTo>
                    <a:pt x="881621" y="147142"/>
                  </a:lnTo>
                  <a:lnTo>
                    <a:pt x="883056" y="146850"/>
                  </a:lnTo>
                  <a:lnTo>
                    <a:pt x="885240" y="146050"/>
                  </a:lnTo>
                  <a:lnTo>
                    <a:pt x="885990" y="145554"/>
                  </a:lnTo>
                  <a:lnTo>
                    <a:pt x="886383" y="144957"/>
                  </a:lnTo>
                  <a:lnTo>
                    <a:pt x="886879" y="144360"/>
                  </a:lnTo>
                  <a:lnTo>
                    <a:pt x="887069" y="143865"/>
                  </a:lnTo>
                  <a:lnTo>
                    <a:pt x="887120" y="25450"/>
                  </a:lnTo>
                  <a:lnTo>
                    <a:pt x="887272" y="25450"/>
                  </a:lnTo>
                  <a:lnTo>
                    <a:pt x="927760" y="142875"/>
                  </a:lnTo>
                  <a:lnTo>
                    <a:pt x="927950" y="143675"/>
                  </a:lnTo>
                  <a:lnTo>
                    <a:pt x="928344" y="144360"/>
                  </a:lnTo>
                  <a:lnTo>
                    <a:pt x="940155" y="147789"/>
                  </a:lnTo>
                  <a:lnTo>
                    <a:pt x="945222" y="147789"/>
                  </a:lnTo>
                  <a:lnTo>
                    <a:pt x="947394" y="147688"/>
                  </a:lnTo>
                  <a:lnTo>
                    <a:pt x="949185" y="147485"/>
                  </a:lnTo>
                  <a:lnTo>
                    <a:pt x="950976" y="147396"/>
                  </a:lnTo>
                  <a:lnTo>
                    <a:pt x="957630" y="143027"/>
                  </a:lnTo>
                  <a:lnTo>
                    <a:pt x="971130" y="105219"/>
                  </a:lnTo>
                  <a:lnTo>
                    <a:pt x="999642" y="25450"/>
                  </a:lnTo>
                  <a:lnTo>
                    <a:pt x="999782" y="25450"/>
                  </a:lnTo>
                  <a:lnTo>
                    <a:pt x="999832" y="143865"/>
                  </a:lnTo>
                  <a:lnTo>
                    <a:pt x="999985" y="144360"/>
                  </a:lnTo>
                  <a:lnTo>
                    <a:pt x="1006932" y="147345"/>
                  </a:lnTo>
                  <a:lnTo>
                    <a:pt x="1008722" y="147637"/>
                  </a:lnTo>
                  <a:lnTo>
                    <a:pt x="1010945" y="147789"/>
                  </a:lnTo>
                  <a:lnTo>
                    <a:pt x="1016406" y="147789"/>
                  </a:lnTo>
                  <a:lnTo>
                    <a:pt x="1018692" y="147637"/>
                  </a:lnTo>
                  <a:lnTo>
                    <a:pt x="1020470" y="147345"/>
                  </a:lnTo>
                  <a:lnTo>
                    <a:pt x="1022261" y="147142"/>
                  </a:lnTo>
                  <a:lnTo>
                    <a:pt x="1027569" y="143865"/>
                  </a:lnTo>
                  <a:lnTo>
                    <a:pt x="1027620" y="25450"/>
                  </a:lnTo>
                  <a:close/>
                </a:path>
                <a:path w="1588770" h="182879">
                  <a:moveTo>
                    <a:pt x="1144574" y="131610"/>
                  </a:moveTo>
                  <a:lnTo>
                    <a:pt x="1144181" y="128739"/>
                  </a:lnTo>
                  <a:lnTo>
                    <a:pt x="1143876" y="127546"/>
                  </a:lnTo>
                  <a:lnTo>
                    <a:pt x="1143482" y="126657"/>
                  </a:lnTo>
                  <a:lnTo>
                    <a:pt x="1143190" y="125768"/>
                  </a:lnTo>
                  <a:lnTo>
                    <a:pt x="1142733" y="125120"/>
                  </a:lnTo>
                  <a:lnTo>
                    <a:pt x="1142136" y="124714"/>
                  </a:lnTo>
                  <a:lnTo>
                    <a:pt x="1141641" y="124218"/>
                  </a:lnTo>
                  <a:lnTo>
                    <a:pt x="1141056" y="123977"/>
                  </a:lnTo>
                  <a:lnTo>
                    <a:pt x="1088263" y="123977"/>
                  </a:lnTo>
                  <a:lnTo>
                    <a:pt x="1088263" y="83350"/>
                  </a:lnTo>
                  <a:lnTo>
                    <a:pt x="1132611" y="83350"/>
                  </a:lnTo>
                  <a:lnTo>
                    <a:pt x="1133208" y="83146"/>
                  </a:lnTo>
                  <a:lnTo>
                    <a:pt x="1134402" y="82359"/>
                  </a:lnTo>
                  <a:lnTo>
                    <a:pt x="1134846" y="81762"/>
                  </a:lnTo>
                  <a:lnTo>
                    <a:pt x="1135151" y="80962"/>
                  </a:lnTo>
                  <a:lnTo>
                    <a:pt x="1135545" y="80073"/>
                  </a:lnTo>
                  <a:lnTo>
                    <a:pt x="1135837" y="78930"/>
                  </a:lnTo>
                  <a:lnTo>
                    <a:pt x="1136243" y="76047"/>
                  </a:lnTo>
                  <a:lnTo>
                    <a:pt x="1136243" y="68313"/>
                  </a:lnTo>
                  <a:lnTo>
                    <a:pt x="1135837" y="65341"/>
                  </a:lnTo>
                  <a:lnTo>
                    <a:pt x="1135545" y="64198"/>
                  </a:lnTo>
                  <a:lnTo>
                    <a:pt x="1135151" y="63398"/>
                  </a:lnTo>
                  <a:lnTo>
                    <a:pt x="1134846" y="62509"/>
                  </a:lnTo>
                  <a:lnTo>
                    <a:pt x="1134402" y="61861"/>
                  </a:lnTo>
                  <a:lnTo>
                    <a:pt x="1133208" y="61074"/>
                  </a:lnTo>
                  <a:lnTo>
                    <a:pt x="1132611" y="60871"/>
                  </a:lnTo>
                  <a:lnTo>
                    <a:pt x="1088263" y="60871"/>
                  </a:lnTo>
                  <a:lnTo>
                    <a:pt x="1088263" y="25603"/>
                  </a:lnTo>
                  <a:lnTo>
                    <a:pt x="1140599" y="25603"/>
                  </a:lnTo>
                  <a:lnTo>
                    <a:pt x="1141196" y="25400"/>
                  </a:lnTo>
                  <a:lnTo>
                    <a:pt x="1143774" y="19494"/>
                  </a:lnTo>
                  <a:lnTo>
                    <a:pt x="1143977" y="18008"/>
                  </a:lnTo>
                  <a:lnTo>
                    <a:pt x="1143977" y="10172"/>
                  </a:lnTo>
                  <a:lnTo>
                    <a:pt x="1143774" y="8788"/>
                  </a:lnTo>
                  <a:lnTo>
                    <a:pt x="1143685" y="7289"/>
                  </a:lnTo>
                  <a:lnTo>
                    <a:pt x="1143431" y="6108"/>
                  </a:lnTo>
                  <a:lnTo>
                    <a:pt x="1143038" y="5207"/>
                  </a:lnTo>
                  <a:lnTo>
                    <a:pt x="1142644" y="4216"/>
                  </a:lnTo>
                  <a:lnTo>
                    <a:pt x="1142187" y="3530"/>
                  </a:lnTo>
                  <a:lnTo>
                    <a:pt x="1141196" y="2730"/>
                  </a:lnTo>
                  <a:lnTo>
                    <a:pt x="1140599" y="2527"/>
                  </a:lnTo>
                  <a:lnTo>
                    <a:pt x="1065352" y="2527"/>
                  </a:lnTo>
                  <a:lnTo>
                    <a:pt x="1063307" y="3276"/>
                  </a:lnTo>
                  <a:lnTo>
                    <a:pt x="1059942" y="6248"/>
                  </a:lnTo>
                  <a:lnTo>
                    <a:pt x="1059091" y="8636"/>
                  </a:lnTo>
                  <a:lnTo>
                    <a:pt x="1059091" y="141097"/>
                  </a:lnTo>
                  <a:lnTo>
                    <a:pt x="1059942" y="143471"/>
                  </a:lnTo>
                  <a:lnTo>
                    <a:pt x="1061631" y="144957"/>
                  </a:lnTo>
                  <a:lnTo>
                    <a:pt x="1063307" y="146354"/>
                  </a:lnTo>
                  <a:lnTo>
                    <a:pt x="1065352" y="147040"/>
                  </a:lnTo>
                  <a:lnTo>
                    <a:pt x="1141056" y="147040"/>
                  </a:lnTo>
                  <a:lnTo>
                    <a:pt x="1141641" y="146850"/>
                  </a:lnTo>
                  <a:lnTo>
                    <a:pt x="1142136" y="146443"/>
                  </a:lnTo>
                  <a:lnTo>
                    <a:pt x="1142733" y="146050"/>
                  </a:lnTo>
                  <a:lnTo>
                    <a:pt x="1143190" y="145402"/>
                  </a:lnTo>
                  <a:lnTo>
                    <a:pt x="1143482" y="144513"/>
                  </a:lnTo>
                  <a:lnTo>
                    <a:pt x="1143876" y="143624"/>
                  </a:lnTo>
                  <a:lnTo>
                    <a:pt x="1144181" y="142430"/>
                  </a:lnTo>
                  <a:lnTo>
                    <a:pt x="1144574" y="139458"/>
                  </a:lnTo>
                  <a:lnTo>
                    <a:pt x="1144574" y="131610"/>
                  </a:lnTo>
                  <a:close/>
                </a:path>
                <a:path w="1588770" h="182879">
                  <a:moveTo>
                    <a:pt x="1289672" y="107162"/>
                  </a:moveTo>
                  <a:lnTo>
                    <a:pt x="1289558" y="5803"/>
                  </a:lnTo>
                  <a:lnTo>
                    <a:pt x="1289469" y="5511"/>
                  </a:lnTo>
                  <a:lnTo>
                    <a:pt x="1289075" y="4914"/>
                  </a:lnTo>
                  <a:lnTo>
                    <a:pt x="1288770" y="4318"/>
                  </a:lnTo>
                  <a:lnTo>
                    <a:pt x="1288135" y="3822"/>
                  </a:lnTo>
                  <a:lnTo>
                    <a:pt x="1287132" y="3429"/>
                  </a:lnTo>
                  <a:lnTo>
                    <a:pt x="1286243" y="2933"/>
                  </a:lnTo>
                  <a:lnTo>
                    <a:pt x="1284909" y="2578"/>
                  </a:lnTo>
                  <a:lnTo>
                    <a:pt x="1281430" y="2184"/>
                  </a:lnTo>
                  <a:lnTo>
                    <a:pt x="1279347" y="2082"/>
                  </a:lnTo>
                  <a:lnTo>
                    <a:pt x="1274191" y="2082"/>
                  </a:lnTo>
                  <a:lnTo>
                    <a:pt x="1271955" y="2184"/>
                  </a:lnTo>
                  <a:lnTo>
                    <a:pt x="1268488" y="2578"/>
                  </a:lnTo>
                  <a:lnTo>
                    <a:pt x="1267091" y="2933"/>
                  </a:lnTo>
                  <a:lnTo>
                    <a:pt x="1265999" y="3429"/>
                  </a:lnTo>
                  <a:lnTo>
                    <a:pt x="1265008" y="3822"/>
                  </a:lnTo>
                  <a:lnTo>
                    <a:pt x="1264272" y="4318"/>
                  </a:lnTo>
                  <a:lnTo>
                    <a:pt x="1263777" y="4914"/>
                  </a:lnTo>
                  <a:lnTo>
                    <a:pt x="1263370" y="5511"/>
                  </a:lnTo>
                  <a:lnTo>
                    <a:pt x="1263294" y="5803"/>
                  </a:lnTo>
                  <a:lnTo>
                    <a:pt x="1263370" y="92227"/>
                  </a:lnTo>
                  <a:lnTo>
                    <a:pt x="1263916" y="107162"/>
                  </a:lnTo>
                  <a:lnTo>
                    <a:pt x="1263777" y="107162"/>
                  </a:lnTo>
                  <a:lnTo>
                    <a:pt x="1262481" y="104178"/>
                  </a:lnTo>
                  <a:lnTo>
                    <a:pt x="1261097" y="101206"/>
                  </a:lnTo>
                  <a:lnTo>
                    <a:pt x="1259598" y="98234"/>
                  </a:lnTo>
                  <a:lnTo>
                    <a:pt x="1256779" y="92227"/>
                  </a:lnTo>
                  <a:lnTo>
                    <a:pt x="1253794" y="86080"/>
                  </a:lnTo>
                  <a:lnTo>
                    <a:pt x="1252258" y="82994"/>
                  </a:lnTo>
                  <a:lnTo>
                    <a:pt x="1245768" y="70396"/>
                  </a:lnTo>
                  <a:lnTo>
                    <a:pt x="1226769" y="34823"/>
                  </a:lnTo>
                  <a:lnTo>
                    <a:pt x="1217637" y="17716"/>
                  </a:lnTo>
                  <a:lnTo>
                    <a:pt x="1216240" y="14732"/>
                  </a:lnTo>
                  <a:lnTo>
                    <a:pt x="1214856" y="12306"/>
                  </a:lnTo>
                  <a:lnTo>
                    <a:pt x="1213472" y="10414"/>
                  </a:lnTo>
                  <a:lnTo>
                    <a:pt x="1212176" y="8432"/>
                  </a:lnTo>
                  <a:lnTo>
                    <a:pt x="1210741" y="6896"/>
                  </a:lnTo>
                  <a:lnTo>
                    <a:pt x="1209154" y="5803"/>
                  </a:lnTo>
                  <a:lnTo>
                    <a:pt x="1207668" y="4610"/>
                  </a:lnTo>
                  <a:lnTo>
                    <a:pt x="1205928" y="3771"/>
                  </a:lnTo>
                  <a:lnTo>
                    <a:pt x="1202055" y="2781"/>
                  </a:lnTo>
                  <a:lnTo>
                    <a:pt x="1199730" y="2527"/>
                  </a:lnTo>
                  <a:lnTo>
                    <a:pt x="1178191" y="2527"/>
                  </a:lnTo>
                  <a:lnTo>
                    <a:pt x="1175664" y="3429"/>
                  </a:lnTo>
                  <a:lnTo>
                    <a:pt x="1173581" y="5207"/>
                  </a:lnTo>
                  <a:lnTo>
                    <a:pt x="1171600" y="6997"/>
                  </a:lnTo>
                  <a:lnTo>
                    <a:pt x="1170609" y="9626"/>
                  </a:lnTo>
                  <a:lnTo>
                    <a:pt x="1170622" y="143764"/>
                  </a:lnTo>
                  <a:lnTo>
                    <a:pt x="1177150" y="147345"/>
                  </a:lnTo>
                  <a:lnTo>
                    <a:pt x="1178839" y="147637"/>
                  </a:lnTo>
                  <a:lnTo>
                    <a:pt x="1181023" y="147789"/>
                  </a:lnTo>
                  <a:lnTo>
                    <a:pt x="1186383" y="147789"/>
                  </a:lnTo>
                  <a:lnTo>
                    <a:pt x="1188567" y="147637"/>
                  </a:lnTo>
                  <a:lnTo>
                    <a:pt x="1190256" y="147345"/>
                  </a:lnTo>
                  <a:lnTo>
                    <a:pt x="1191933" y="147142"/>
                  </a:lnTo>
                  <a:lnTo>
                    <a:pt x="1193279" y="146850"/>
                  </a:lnTo>
                  <a:lnTo>
                    <a:pt x="1195260" y="146050"/>
                  </a:lnTo>
                  <a:lnTo>
                    <a:pt x="1195959" y="145554"/>
                  </a:lnTo>
                  <a:lnTo>
                    <a:pt x="1196314" y="145008"/>
                  </a:lnTo>
                  <a:lnTo>
                    <a:pt x="1196848" y="144360"/>
                  </a:lnTo>
                  <a:lnTo>
                    <a:pt x="1197063" y="143764"/>
                  </a:lnTo>
                  <a:lnTo>
                    <a:pt x="1197000" y="56159"/>
                  </a:lnTo>
                  <a:lnTo>
                    <a:pt x="1196797" y="50901"/>
                  </a:lnTo>
                  <a:lnTo>
                    <a:pt x="1196695" y="45542"/>
                  </a:lnTo>
                  <a:lnTo>
                    <a:pt x="1196505" y="40182"/>
                  </a:lnTo>
                  <a:lnTo>
                    <a:pt x="1196200" y="34823"/>
                  </a:lnTo>
                  <a:lnTo>
                    <a:pt x="1196352" y="34823"/>
                  </a:lnTo>
                  <a:lnTo>
                    <a:pt x="1244422" y="128892"/>
                  </a:lnTo>
                  <a:lnTo>
                    <a:pt x="1246314" y="132651"/>
                  </a:lnTo>
                  <a:lnTo>
                    <a:pt x="1263573" y="147345"/>
                  </a:lnTo>
                  <a:lnTo>
                    <a:pt x="1280045" y="147345"/>
                  </a:lnTo>
                  <a:lnTo>
                    <a:pt x="1289672" y="138468"/>
                  </a:lnTo>
                  <a:lnTo>
                    <a:pt x="1289672" y="107162"/>
                  </a:lnTo>
                  <a:close/>
                </a:path>
                <a:path w="1588770" h="182879">
                  <a:moveTo>
                    <a:pt x="1417231" y="10515"/>
                  </a:moveTo>
                  <a:lnTo>
                    <a:pt x="1414653" y="3276"/>
                  </a:lnTo>
                  <a:lnTo>
                    <a:pt x="1414145" y="2781"/>
                  </a:lnTo>
                  <a:lnTo>
                    <a:pt x="1413560" y="2527"/>
                  </a:lnTo>
                  <a:lnTo>
                    <a:pt x="1310373" y="2527"/>
                  </a:lnTo>
                  <a:lnTo>
                    <a:pt x="1306842" y="10515"/>
                  </a:lnTo>
                  <a:lnTo>
                    <a:pt x="1306842" y="18656"/>
                  </a:lnTo>
                  <a:lnTo>
                    <a:pt x="1310373" y="26644"/>
                  </a:lnTo>
                  <a:lnTo>
                    <a:pt x="1347228" y="26644"/>
                  </a:lnTo>
                  <a:lnTo>
                    <a:pt x="1347228" y="143725"/>
                  </a:lnTo>
                  <a:lnTo>
                    <a:pt x="1354963" y="147345"/>
                  </a:lnTo>
                  <a:lnTo>
                    <a:pt x="1356855" y="147637"/>
                  </a:lnTo>
                  <a:lnTo>
                    <a:pt x="1359179" y="147789"/>
                  </a:lnTo>
                  <a:lnTo>
                    <a:pt x="1364843" y="147789"/>
                  </a:lnTo>
                  <a:lnTo>
                    <a:pt x="1367218" y="147637"/>
                  </a:lnTo>
                  <a:lnTo>
                    <a:pt x="1369110" y="147345"/>
                  </a:lnTo>
                  <a:lnTo>
                    <a:pt x="1370990" y="147142"/>
                  </a:lnTo>
                  <a:lnTo>
                    <a:pt x="1372476" y="146850"/>
                  </a:lnTo>
                  <a:lnTo>
                    <a:pt x="1373568" y="146443"/>
                  </a:lnTo>
                  <a:lnTo>
                    <a:pt x="1374762" y="146050"/>
                  </a:lnTo>
                  <a:lnTo>
                    <a:pt x="1375549" y="145554"/>
                  </a:lnTo>
                  <a:lnTo>
                    <a:pt x="1375956" y="144957"/>
                  </a:lnTo>
                  <a:lnTo>
                    <a:pt x="1376451" y="144360"/>
                  </a:lnTo>
                  <a:lnTo>
                    <a:pt x="1376692" y="143725"/>
                  </a:lnTo>
                  <a:lnTo>
                    <a:pt x="1376692" y="26644"/>
                  </a:lnTo>
                  <a:lnTo>
                    <a:pt x="1413560" y="26644"/>
                  </a:lnTo>
                  <a:lnTo>
                    <a:pt x="1417231" y="18656"/>
                  </a:lnTo>
                  <a:lnTo>
                    <a:pt x="1417231" y="10515"/>
                  </a:lnTo>
                  <a:close/>
                </a:path>
                <a:path w="1588770" h="182879">
                  <a:moveTo>
                    <a:pt x="1518831" y="97878"/>
                  </a:moveTo>
                  <a:lnTo>
                    <a:pt x="1499184" y="69354"/>
                  </a:lnTo>
                  <a:lnTo>
                    <a:pt x="1495513" y="67068"/>
                  </a:lnTo>
                  <a:lnTo>
                    <a:pt x="1491742" y="65036"/>
                  </a:lnTo>
                  <a:lnTo>
                    <a:pt x="1483995" y="61468"/>
                  </a:lnTo>
                  <a:lnTo>
                    <a:pt x="1480185" y="59778"/>
                  </a:lnTo>
                  <a:lnTo>
                    <a:pt x="1476413" y="58191"/>
                  </a:lnTo>
                  <a:lnTo>
                    <a:pt x="1472742" y="56502"/>
                  </a:lnTo>
                  <a:lnTo>
                    <a:pt x="1456766" y="41579"/>
                  </a:lnTo>
                  <a:lnTo>
                    <a:pt x="1456766" y="36220"/>
                  </a:lnTo>
                  <a:lnTo>
                    <a:pt x="1457159" y="34188"/>
                  </a:lnTo>
                  <a:lnTo>
                    <a:pt x="1457769" y="32740"/>
                  </a:lnTo>
                  <a:lnTo>
                    <a:pt x="1458747" y="30314"/>
                  </a:lnTo>
                  <a:lnTo>
                    <a:pt x="1459941" y="28676"/>
                  </a:lnTo>
                  <a:lnTo>
                    <a:pt x="1461528" y="27381"/>
                  </a:lnTo>
                  <a:lnTo>
                    <a:pt x="1463116" y="25996"/>
                  </a:lnTo>
                  <a:lnTo>
                    <a:pt x="1465097" y="24904"/>
                  </a:lnTo>
                  <a:lnTo>
                    <a:pt x="1469859" y="23317"/>
                  </a:lnTo>
                  <a:lnTo>
                    <a:pt x="1472641" y="22923"/>
                  </a:lnTo>
                  <a:lnTo>
                    <a:pt x="1479981" y="22923"/>
                  </a:lnTo>
                  <a:lnTo>
                    <a:pt x="1483753" y="23418"/>
                  </a:lnTo>
                  <a:lnTo>
                    <a:pt x="1490599" y="25400"/>
                  </a:lnTo>
                  <a:lnTo>
                    <a:pt x="1493621" y="26543"/>
                  </a:lnTo>
                  <a:lnTo>
                    <a:pt x="1496199" y="27838"/>
                  </a:lnTo>
                  <a:lnTo>
                    <a:pt x="1498790" y="29019"/>
                  </a:lnTo>
                  <a:lnTo>
                    <a:pt x="1500962" y="30162"/>
                  </a:lnTo>
                  <a:lnTo>
                    <a:pt x="1502752" y="31254"/>
                  </a:lnTo>
                  <a:lnTo>
                    <a:pt x="1504543" y="32245"/>
                  </a:lnTo>
                  <a:lnTo>
                    <a:pt x="1505826" y="32740"/>
                  </a:lnTo>
                  <a:lnTo>
                    <a:pt x="1507515" y="32740"/>
                  </a:lnTo>
                  <a:lnTo>
                    <a:pt x="1510487" y="22923"/>
                  </a:lnTo>
                  <a:lnTo>
                    <a:pt x="1510436" y="17221"/>
                  </a:lnTo>
                  <a:lnTo>
                    <a:pt x="1510245" y="14643"/>
                  </a:lnTo>
                  <a:lnTo>
                    <a:pt x="1510093" y="13589"/>
                  </a:lnTo>
                  <a:lnTo>
                    <a:pt x="1509903" y="12801"/>
                  </a:lnTo>
                  <a:lnTo>
                    <a:pt x="1509801" y="11912"/>
                  </a:lnTo>
                  <a:lnTo>
                    <a:pt x="1509598" y="11214"/>
                  </a:lnTo>
                  <a:lnTo>
                    <a:pt x="1509306" y="10718"/>
                  </a:lnTo>
                  <a:lnTo>
                    <a:pt x="1509001" y="10121"/>
                  </a:lnTo>
                  <a:lnTo>
                    <a:pt x="1508455" y="9474"/>
                  </a:lnTo>
                  <a:lnTo>
                    <a:pt x="1507667" y="8788"/>
                  </a:lnTo>
                  <a:lnTo>
                    <a:pt x="1506969" y="7988"/>
                  </a:lnTo>
                  <a:lnTo>
                    <a:pt x="1485633" y="889"/>
                  </a:lnTo>
                  <a:lnTo>
                    <a:pt x="1482267" y="304"/>
                  </a:lnTo>
                  <a:lnTo>
                    <a:pt x="1478838" y="0"/>
                  </a:lnTo>
                  <a:lnTo>
                    <a:pt x="1468818" y="0"/>
                  </a:lnTo>
                  <a:lnTo>
                    <a:pt x="1462570" y="889"/>
                  </a:lnTo>
                  <a:lnTo>
                    <a:pt x="1456613" y="2679"/>
                  </a:lnTo>
                  <a:lnTo>
                    <a:pt x="1450657" y="4368"/>
                  </a:lnTo>
                  <a:lnTo>
                    <a:pt x="1427111" y="34188"/>
                  </a:lnTo>
                  <a:lnTo>
                    <a:pt x="1427238" y="49110"/>
                  </a:lnTo>
                  <a:lnTo>
                    <a:pt x="1453794" y="80810"/>
                  </a:lnTo>
                  <a:lnTo>
                    <a:pt x="1472641" y="89255"/>
                  </a:lnTo>
                  <a:lnTo>
                    <a:pt x="1475867" y="90982"/>
                  </a:lnTo>
                  <a:lnTo>
                    <a:pt x="1478572" y="92824"/>
                  </a:lnTo>
                  <a:lnTo>
                    <a:pt x="1481518" y="94653"/>
                  </a:lnTo>
                  <a:lnTo>
                    <a:pt x="1483855" y="96735"/>
                  </a:lnTo>
                  <a:lnTo>
                    <a:pt x="1485633" y="99123"/>
                  </a:lnTo>
                  <a:lnTo>
                    <a:pt x="1487424" y="101409"/>
                  </a:lnTo>
                  <a:lnTo>
                    <a:pt x="1488313" y="104178"/>
                  </a:lnTo>
                  <a:lnTo>
                    <a:pt x="1488313" y="110337"/>
                  </a:lnTo>
                  <a:lnTo>
                    <a:pt x="1487766" y="112915"/>
                  </a:lnTo>
                  <a:lnTo>
                    <a:pt x="1486700" y="115150"/>
                  </a:lnTo>
                  <a:lnTo>
                    <a:pt x="1485684" y="117475"/>
                  </a:lnTo>
                  <a:lnTo>
                    <a:pt x="1484198" y="119418"/>
                  </a:lnTo>
                  <a:lnTo>
                    <a:pt x="1482217" y="121005"/>
                  </a:lnTo>
                  <a:lnTo>
                    <a:pt x="1480324" y="122593"/>
                  </a:lnTo>
                  <a:lnTo>
                    <a:pt x="1477949" y="123825"/>
                  </a:lnTo>
                  <a:lnTo>
                    <a:pt x="1475066" y="124714"/>
                  </a:lnTo>
                  <a:lnTo>
                    <a:pt x="1472298" y="125514"/>
                  </a:lnTo>
                  <a:lnTo>
                    <a:pt x="1469123" y="125907"/>
                  </a:lnTo>
                  <a:lnTo>
                    <a:pt x="1460093" y="125907"/>
                  </a:lnTo>
                  <a:lnTo>
                    <a:pt x="1431213" y="114744"/>
                  </a:lnTo>
                  <a:lnTo>
                    <a:pt x="1429778" y="114147"/>
                  </a:lnTo>
                  <a:lnTo>
                    <a:pt x="1427988" y="114147"/>
                  </a:lnTo>
                  <a:lnTo>
                    <a:pt x="1427302" y="114350"/>
                  </a:lnTo>
                  <a:lnTo>
                    <a:pt x="1424470" y="129832"/>
                  </a:lnTo>
                  <a:lnTo>
                    <a:pt x="1424673" y="132461"/>
                  </a:lnTo>
                  <a:lnTo>
                    <a:pt x="1460436" y="149580"/>
                  </a:lnTo>
                  <a:lnTo>
                    <a:pt x="1472742" y="149580"/>
                  </a:lnTo>
                  <a:lnTo>
                    <a:pt x="1507909" y="134239"/>
                  </a:lnTo>
                  <a:lnTo>
                    <a:pt x="1513433" y="125907"/>
                  </a:lnTo>
                  <a:lnTo>
                    <a:pt x="1514297" y="124129"/>
                  </a:lnTo>
                  <a:lnTo>
                    <a:pt x="1517383" y="117919"/>
                  </a:lnTo>
                  <a:lnTo>
                    <a:pt x="1518831" y="111277"/>
                  </a:lnTo>
                  <a:lnTo>
                    <a:pt x="1518831" y="97878"/>
                  </a:lnTo>
                  <a:close/>
                </a:path>
                <a:path w="1588770" h="182879">
                  <a:moveTo>
                    <a:pt x="1574939" y="128638"/>
                  </a:moveTo>
                  <a:lnTo>
                    <a:pt x="1574634" y="126009"/>
                  </a:lnTo>
                  <a:lnTo>
                    <a:pt x="1574038" y="123825"/>
                  </a:lnTo>
                  <a:lnTo>
                    <a:pt x="1573542" y="121539"/>
                  </a:lnTo>
                  <a:lnTo>
                    <a:pt x="1572653" y="119761"/>
                  </a:lnTo>
                  <a:lnTo>
                    <a:pt x="1571358" y="118465"/>
                  </a:lnTo>
                  <a:lnTo>
                    <a:pt x="1570177" y="117081"/>
                  </a:lnTo>
                  <a:lnTo>
                    <a:pt x="1568589" y="116141"/>
                  </a:lnTo>
                  <a:lnTo>
                    <a:pt x="1566595" y="115646"/>
                  </a:lnTo>
                  <a:lnTo>
                    <a:pt x="1564614" y="115049"/>
                  </a:lnTo>
                  <a:lnTo>
                    <a:pt x="1562087" y="114744"/>
                  </a:lnTo>
                  <a:lnTo>
                    <a:pt x="1555940" y="114744"/>
                  </a:lnTo>
                  <a:lnTo>
                    <a:pt x="1553400" y="115049"/>
                  </a:lnTo>
                  <a:lnTo>
                    <a:pt x="1551419" y="115646"/>
                  </a:lnTo>
                  <a:lnTo>
                    <a:pt x="1549438" y="116141"/>
                  </a:lnTo>
                  <a:lnTo>
                    <a:pt x="1543380" y="128638"/>
                  </a:lnTo>
                  <a:lnTo>
                    <a:pt x="1543380" y="134886"/>
                  </a:lnTo>
                  <a:lnTo>
                    <a:pt x="1555940" y="148526"/>
                  </a:lnTo>
                  <a:lnTo>
                    <a:pt x="1562087" y="148526"/>
                  </a:lnTo>
                  <a:lnTo>
                    <a:pt x="1574038" y="139598"/>
                  </a:lnTo>
                  <a:lnTo>
                    <a:pt x="1574634" y="137515"/>
                  </a:lnTo>
                  <a:lnTo>
                    <a:pt x="1574939" y="134886"/>
                  </a:lnTo>
                  <a:lnTo>
                    <a:pt x="1574939" y="128638"/>
                  </a:lnTo>
                  <a:close/>
                </a:path>
                <a:path w="1588770" h="182879">
                  <a:moveTo>
                    <a:pt x="1574939" y="55613"/>
                  </a:moveTo>
                  <a:lnTo>
                    <a:pt x="1574634" y="52984"/>
                  </a:lnTo>
                  <a:lnTo>
                    <a:pt x="1574038" y="50901"/>
                  </a:lnTo>
                  <a:lnTo>
                    <a:pt x="1573542" y="48717"/>
                  </a:lnTo>
                  <a:lnTo>
                    <a:pt x="1572653" y="46977"/>
                  </a:lnTo>
                  <a:lnTo>
                    <a:pt x="1571358" y="45694"/>
                  </a:lnTo>
                  <a:lnTo>
                    <a:pt x="1570177" y="44297"/>
                  </a:lnTo>
                  <a:lnTo>
                    <a:pt x="1568589" y="43307"/>
                  </a:lnTo>
                  <a:lnTo>
                    <a:pt x="1564614" y="42125"/>
                  </a:lnTo>
                  <a:lnTo>
                    <a:pt x="1562087" y="41821"/>
                  </a:lnTo>
                  <a:lnTo>
                    <a:pt x="1555940" y="41821"/>
                  </a:lnTo>
                  <a:lnTo>
                    <a:pt x="1543380" y="55613"/>
                  </a:lnTo>
                  <a:lnTo>
                    <a:pt x="1543380" y="61963"/>
                  </a:lnTo>
                  <a:lnTo>
                    <a:pt x="1555940" y="75463"/>
                  </a:lnTo>
                  <a:lnTo>
                    <a:pt x="1562087" y="75463"/>
                  </a:lnTo>
                  <a:lnTo>
                    <a:pt x="1574038" y="66675"/>
                  </a:lnTo>
                  <a:lnTo>
                    <a:pt x="1574634" y="64592"/>
                  </a:lnTo>
                  <a:lnTo>
                    <a:pt x="1574939" y="61963"/>
                  </a:lnTo>
                  <a:lnTo>
                    <a:pt x="1574939" y="55613"/>
                  </a:lnTo>
                  <a:close/>
                </a:path>
                <a:path w="1588770" h="182879">
                  <a:moveTo>
                    <a:pt x="1588592" y="161899"/>
                  </a:moveTo>
                  <a:lnTo>
                    <a:pt x="395516" y="161899"/>
                  </a:lnTo>
                  <a:lnTo>
                    <a:pt x="395452" y="156273"/>
                  </a:lnTo>
                  <a:lnTo>
                    <a:pt x="395351" y="154838"/>
                  </a:lnTo>
                  <a:lnTo>
                    <a:pt x="394944" y="152844"/>
                  </a:lnTo>
                  <a:lnTo>
                    <a:pt x="394652" y="150964"/>
                  </a:lnTo>
                  <a:lnTo>
                    <a:pt x="394055" y="149618"/>
                  </a:lnTo>
                  <a:lnTo>
                    <a:pt x="392366" y="148132"/>
                  </a:lnTo>
                  <a:lnTo>
                    <a:pt x="391236" y="147535"/>
                  </a:lnTo>
                  <a:lnTo>
                    <a:pt x="389737" y="147040"/>
                  </a:lnTo>
                  <a:lnTo>
                    <a:pt x="388353" y="146545"/>
                  </a:lnTo>
                  <a:lnTo>
                    <a:pt x="362800" y="130822"/>
                  </a:lnTo>
                  <a:lnTo>
                    <a:pt x="365874" y="127749"/>
                  </a:lnTo>
                  <a:lnTo>
                    <a:pt x="367766" y="125310"/>
                  </a:lnTo>
                  <a:lnTo>
                    <a:pt x="376897" y="107162"/>
                  </a:lnTo>
                  <a:lnTo>
                    <a:pt x="378625" y="102146"/>
                  </a:lnTo>
                  <a:lnTo>
                    <a:pt x="379869" y="96888"/>
                  </a:lnTo>
                  <a:lnTo>
                    <a:pt x="380657" y="91236"/>
                  </a:lnTo>
                  <a:lnTo>
                    <a:pt x="381558" y="85483"/>
                  </a:lnTo>
                  <a:lnTo>
                    <a:pt x="382003" y="79375"/>
                  </a:lnTo>
                  <a:lnTo>
                    <a:pt x="382003" y="72923"/>
                  </a:lnTo>
                  <a:lnTo>
                    <a:pt x="375107" y="33870"/>
                  </a:lnTo>
                  <a:lnTo>
                    <a:pt x="369697" y="24117"/>
                  </a:lnTo>
                  <a:lnTo>
                    <a:pt x="368630" y="22479"/>
                  </a:lnTo>
                  <a:lnTo>
                    <a:pt x="364591" y="17716"/>
                  </a:lnTo>
                  <a:lnTo>
                    <a:pt x="358940" y="11760"/>
                  </a:lnTo>
                  <a:lnTo>
                    <a:pt x="351942" y="7340"/>
                  </a:lnTo>
                  <a:lnTo>
                    <a:pt x="351193" y="7086"/>
                  </a:lnTo>
                  <a:lnTo>
                    <a:pt x="351193" y="66979"/>
                  </a:lnTo>
                  <a:lnTo>
                    <a:pt x="351142" y="82003"/>
                  </a:lnTo>
                  <a:lnTo>
                    <a:pt x="350545" y="88061"/>
                  </a:lnTo>
                  <a:lnTo>
                    <a:pt x="349389" y="93611"/>
                  </a:lnTo>
                  <a:lnTo>
                    <a:pt x="348068" y="100368"/>
                  </a:lnTo>
                  <a:lnTo>
                    <a:pt x="331254" y="121297"/>
                  </a:lnTo>
                  <a:lnTo>
                    <a:pt x="326491" y="123977"/>
                  </a:lnTo>
                  <a:lnTo>
                    <a:pt x="320484" y="125310"/>
                  </a:lnTo>
                  <a:lnTo>
                    <a:pt x="306006" y="125310"/>
                  </a:lnTo>
                  <a:lnTo>
                    <a:pt x="276631" y="89204"/>
                  </a:lnTo>
                  <a:lnTo>
                    <a:pt x="276034" y="82003"/>
                  </a:lnTo>
                  <a:lnTo>
                    <a:pt x="276072" y="66979"/>
                  </a:lnTo>
                  <a:lnTo>
                    <a:pt x="291071" y="30810"/>
                  </a:lnTo>
                  <a:lnTo>
                    <a:pt x="306743" y="24117"/>
                  </a:lnTo>
                  <a:lnTo>
                    <a:pt x="321132" y="24117"/>
                  </a:lnTo>
                  <a:lnTo>
                    <a:pt x="327088" y="25349"/>
                  </a:lnTo>
                  <a:lnTo>
                    <a:pt x="331851" y="27838"/>
                  </a:lnTo>
                  <a:lnTo>
                    <a:pt x="336613" y="30213"/>
                  </a:lnTo>
                  <a:lnTo>
                    <a:pt x="340436" y="33642"/>
                  </a:lnTo>
                  <a:lnTo>
                    <a:pt x="343306" y="38100"/>
                  </a:lnTo>
                  <a:lnTo>
                    <a:pt x="346189" y="42468"/>
                  </a:lnTo>
                  <a:lnTo>
                    <a:pt x="348221" y="47777"/>
                  </a:lnTo>
                  <a:lnTo>
                    <a:pt x="350596" y="60172"/>
                  </a:lnTo>
                  <a:lnTo>
                    <a:pt x="351193" y="66979"/>
                  </a:lnTo>
                  <a:lnTo>
                    <a:pt x="351193" y="7086"/>
                  </a:lnTo>
                  <a:lnTo>
                    <a:pt x="315036" y="0"/>
                  </a:lnTo>
                  <a:lnTo>
                    <a:pt x="306666" y="342"/>
                  </a:lnTo>
                  <a:lnTo>
                    <a:pt x="267652" y="15773"/>
                  </a:lnTo>
                  <a:lnTo>
                    <a:pt x="247738" y="51269"/>
                  </a:lnTo>
                  <a:lnTo>
                    <a:pt x="245313" y="72923"/>
                  </a:lnTo>
                  <a:lnTo>
                    <a:pt x="245402" y="82003"/>
                  </a:lnTo>
                  <a:lnTo>
                    <a:pt x="254609" y="121704"/>
                  </a:lnTo>
                  <a:lnTo>
                    <a:pt x="289471" y="147142"/>
                  </a:lnTo>
                  <a:lnTo>
                    <a:pt x="312356" y="149580"/>
                  </a:lnTo>
                  <a:lnTo>
                    <a:pt x="318300" y="149580"/>
                  </a:lnTo>
                  <a:lnTo>
                    <a:pt x="323710" y="148983"/>
                  </a:lnTo>
                  <a:lnTo>
                    <a:pt x="328574" y="147789"/>
                  </a:lnTo>
                  <a:lnTo>
                    <a:pt x="333438" y="146697"/>
                  </a:lnTo>
                  <a:lnTo>
                    <a:pt x="337604" y="145351"/>
                  </a:lnTo>
                  <a:lnTo>
                    <a:pt x="341071" y="143764"/>
                  </a:lnTo>
                  <a:lnTo>
                    <a:pt x="345109" y="148501"/>
                  </a:lnTo>
                  <a:lnTo>
                    <a:pt x="349554" y="152704"/>
                  </a:lnTo>
                  <a:lnTo>
                    <a:pt x="354317" y="156273"/>
                  </a:lnTo>
                  <a:lnTo>
                    <a:pt x="359181" y="159842"/>
                  </a:lnTo>
                  <a:lnTo>
                    <a:pt x="362381" y="161899"/>
                  </a:lnTo>
                  <a:lnTo>
                    <a:pt x="0" y="161899"/>
                  </a:lnTo>
                  <a:lnTo>
                    <a:pt x="0" y="182473"/>
                  </a:lnTo>
                  <a:lnTo>
                    <a:pt x="1588592" y="182473"/>
                  </a:lnTo>
                  <a:lnTo>
                    <a:pt x="1588592" y="161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90874" y="4383237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32348" y="4468267"/>
            <a:ext cx="4334510" cy="749935"/>
            <a:chOff x="832348" y="4468267"/>
            <a:chExt cx="4334510" cy="749935"/>
          </a:xfrm>
        </p:grpSpPr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21620" y="4468267"/>
              <a:ext cx="4044962" cy="19704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2348" y="5018634"/>
              <a:ext cx="3603451" cy="199132"/>
            </a:xfrm>
            <a:prstGeom prst="rect">
              <a:avLst/>
            </a:prstGeom>
          </p:spPr>
        </p:pic>
      </p:grpSp>
      <p:sp>
        <p:nvSpPr>
          <p:cNvPr id="22" name="object 22"/>
          <p:cNvSpPr/>
          <p:nvPr/>
        </p:nvSpPr>
        <p:spPr>
          <a:xfrm>
            <a:off x="381739" y="6268372"/>
            <a:ext cx="1518285" cy="443230"/>
          </a:xfrm>
          <a:custGeom>
            <a:avLst/>
            <a:gdLst/>
            <a:ahLst/>
            <a:cxnLst/>
            <a:rect l="l" t="t" r="r" b="b"/>
            <a:pathLst>
              <a:path w="1518285" h="443229">
                <a:moveTo>
                  <a:pt x="1518080" y="443145"/>
                </a:moveTo>
                <a:lnTo>
                  <a:pt x="0" y="443145"/>
                </a:lnTo>
                <a:lnTo>
                  <a:pt x="0" y="0"/>
                </a:lnTo>
                <a:lnTo>
                  <a:pt x="1518080" y="0"/>
                </a:lnTo>
                <a:lnTo>
                  <a:pt x="1518080" y="443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895600"/>
            <a:ext cx="9840176" cy="1107996"/>
          </a:xfrm>
        </p:spPr>
        <p:txBody>
          <a:bodyPr/>
          <a:lstStyle/>
          <a:p>
            <a:pPr algn="ctr"/>
            <a:r>
              <a:rPr lang="en-US" sz="7200" dirty="0" smtClean="0"/>
              <a:t>THANK YOU</a:t>
            </a:r>
            <a:endParaRPr lang="en-US" sz="72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2C5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638" y="6260507"/>
            <a:ext cx="1075426" cy="41492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1371668" y="6409396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70">
                <a:moveTo>
                  <a:pt x="140025" y="280050"/>
                </a:moveTo>
                <a:lnTo>
                  <a:pt x="95766" y="272911"/>
                </a:lnTo>
                <a:lnTo>
                  <a:pt x="57328" y="253033"/>
                </a:lnTo>
                <a:lnTo>
                  <a:pt x="27016" y="222722"/>
                </a:lnTo>
                <a:lnTo>
                  <a:pt x="7138" y="184284"/>
                </a:lnTo>
                <a:lnTo>
                  <a:pt x="0" y="140025"/>
                </a:lnTo>
                <a:lnTo>
                  <a:pt x="7138" y="95766"/>
                </a:lnTo>
                <a:lnTo>
                  <a:pt x="27016" y="57328"/>
                </a:lnTo>
                <a:lnTo>
                  <a:pt x="57328" y="27016"/>
                </a:lnTo>
                <a:lnTo>
                  <a:pt x="95766" y="7138"/>
                </a:lnTo>
                <a:lnTo>
                  <a:pt x="140025" y="0"/>
                </a:lnTo>
                <a:lnTo>
                  <a:pt x="167470" y="2715"/>
                </a:lnTo>
                <a:lnTo>
                  <a:pt x="217711" y="23525"/>
                </a:lnTo>
                <a:lnTo>
                  <a:pt x="256525" y="62339"/>
                </a:lnTo>
                <a:lnTo>
                  <a:pt x="277335" y="112580"/>
                </a:lnTo>
                <a:lnTo>
                  <a:pt x="280050" y="140025"/>
                </a:lnTo>
                <a:lnTo>
                  <a:pt x="272912" y="184284"/>
                </a:lnTo>
                <a:lnTo>
                  <a:pt x="253033" y="222722"/>
                </a:lnTo>
                <a:lnTo>
                  <a:pt x="222722" y="253033"/>
                </a:lnTo>
                <a:lnTo>
                  <a:pt x="184284" y="272911"/>
                </a:lnTo>
                <a:lnTo>
                  <a:pt x="140025" y="280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4540" y="393617"/>
            <a:ext cx="8498458" cy="3100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95153" y="888917"/>
            <a:ext cx="5114999" cy="3100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92166" y="1731943"/>
            <a:ext cx="1540448" cy="23261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35189" y="2222642"/>
            <a:ext cx="7445235" cy="26268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78841" y="2553884"/>
            <a:ext cx="5578343" cy="261491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1491634" y="6519698"/>
            <a:ext cx="42545" cy="73025"/>
          </a:xfrm>
          <a:custGeom>
            <a:avLst/>
            <a:gdLst/>
            <a:ahLst/>
            <a:cxnLst/>
            <a:rect l="l" t="t" r="r" b="b"/>
            <a:pathLst>
              <a:path w="42545" h="73025">
                <a:moveTo>
                  <a:pt x="40580" y="72727"/>
                </a:moveTo>
                <a:lnTo>
                  <a:pt x="1835" y="72727"/>
                </a:lnTo>
                <a:lnTo>
                  <a:pt x="694" y="71586"/>
                </a:lnTo>
                <a:lnTo>
                  <a:pt x="347" y="70346"/>
                </a:lnTo>
                <a:lnTo>
                  <a:pt x="347" y="67766"/>
                </a:lnTo>
                <a:lnTo>
                  <a:pt x="694" y="66377"/>
                </a:lnTo>
                <a:lnTo>
                  <a:pt x="1488" y="65335"/>
                </a:lnTo>
                <a:lnTo>
                  <a:pt x="2083" y="65037"/>
                </a:lnTo>
                <a:lnTo>
                  <a:pt x="17412" y="65037"/>
                </a:lnTo>
                <a:lnTo>
                  <a:pt x="17412" y="10120"/>
                </a:lnTo>
                <a:lnTo>
                  <a:pt x="0" y="13989"/>
                </a:lnTo>
                <a:lnTo>
                  <a:pt x="297" y="12799"/>
                </a:lnTo>
                <a:lnTo>
                  <a:pt x="1637" y="11310"/>
                </a:lnTo>
                <a:lnTo>
                  <a:pt x="18752" y="446"/>
                </a:lnTo>
                <a:lnTo>
                  <a:pt x="22473" y="0"/>
                </a:lnTo>
                <a:lnTo>
                  <a:pt x="26441" y="545"/>
                </a:lnTo>
                <a:lnTo>
                  <a:pt x="26689" y="744"/>
                </a:lnTo>
                <a:lnTo>
                  <a:pt x="26937" y="1637"/>
                </a:lnTo>
                <a:lnTo>
                  <a:pt x="26937" y="65037"/>
                </a:lnTo>
                <a:lnTo>
                  <a:pt x="40332" y="65037"/>
                </a:lnTo>
                <a:lnTo>
                  <a:pt x="41324" y="65782"/>
                </a:lnTo>
                <a:lnTo>
                  <a:pt x="41870" y="66774"/>
                </a:lnTo>
                <a:lnTo>
                  <a:pt x="42118" y="68907"/>
                </a:lnTo>
                <a:lnTo>
                  <a:pt x="42019" y="70346"/>
                </a:lnTo>
                <a:lnTo>
                  <a:pt x="41275" y="72181"/>
                </a:lnTo>
                <a:lnTo>
                  <a:pt x="40580" y="72727"/>
                </a:lnTo>
                <a:close/>
              </a:path>
            </a:pathLst>
          </a:custGeom>
          <a:solidFill>
            <a:srgbClr val="2C5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7451" y="6205492"/>
            <a:ext cx="1811655" cy="470534"/>
          </a:xfrm>
          <a:custGeom>
            <a:avLst/>
            <a:gdLst/>
            <a:ahLst/>
            <a:cxnLst/>
            <a:rect l="l" t="t" r="r" b="b"/>
            <a:pathLst>
              <a:path w="1811655" h="470534">
                <a:moveTo>
                  <a:pt x="1811044" y="469945"/>
                </a:moveTo>
                <a:lnTo>
                  <a:pt x="0" y="469945"/>
                </a:lnTo>
                <a:lnTo>
                  <a:pt x="0" y="0"/>
                </a:lnTo>
                <a:lnTo>
                  <a:pt x="1811044" y="0"/>
                </a:lnTo>
                <a:lnTo>
                  <a:pt x="1811044" y="469945"/>
                </a:lnTo>
                <a:close/>
              </a:path>
            </a:pathLst>
          </a:custGeom>
          <a:solidFill>
            <a:srgbClr val="2C5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55884" y="2999279"/>
            <a:ext cx="5680228" cy="3550142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2990" y="0"/>
            <a:ext cx="4829175" cy="3276600"/>
          </a:xfrm>
          <a:custGeom>
            <a:avLst/>
            <a:gdLst/>
            <a:ahLst/>
            <a:cxnLst/>
            <a:rect l="l" t="t" r="r" b="b"/>
            <a:pathLst>
              <a:path w="4829175" h="3276600">
                <a:moveTo>
                  <a:pt x="2502700" y="1508201"/>
                </a:moveTo>
                <a:lnTo>
                  <a:pt x="2490622" y="1436408"/>
                </a:lnTo>
                <a:lnTo>
                  <a:pt x="2440482" y="1374470"/>
                </a:lnTo>
                <a:lnTo>
                  <a:pt x="2397036" y="1348765"/>
                </a:lnTo>
                <a:lnTo>
                  <a:pt x="2348534" y="1323746"/>
                </a:lnTo>
                <a:lnTo>
                  <a:pt x="2302865" y="1297368"/>
                </a:lnTo>
                <a:lnTo>
                  <a:pt x="2259952" y="1269568"/>
                </a:lnTo>
                <a:lnTo>
                  <a:pt x="2219795" y="1240294"/>
                </a:lnTo>
                <a:lnTo>
                  <a:pt x="2182317" y="1209459"/>
                </a:lnTo>
                <a:lnTo>
                  <a:pt x="2147493" y="1177036"/>
                </a:lnTo>
                <a:lnTo>
                  <a:pt x="2115286" y="1142961"/>
                </a:lnTo>
                <a:lnTo>
                  <a:pt x="2085644" y="1107160"/>
                </a:lnTo>
                <a:lnTo>
                  <a:pt x="2058517" y="1069581"/>
                </a:lnTo>
                <a:lnTo>
                  <a:pt x="2033879" y="1030160"/>
                </a:lnTo>
                <a:lnTo>
                  <a:pt x="2011680" y="988860"/>
                </a:lnTo>
                <a:lnTo>
                  <a:pt x="1991868" y="945591"/>
                </a:lnTo>
                <a:lnTo>
                  <a:pt x="1974418" y="900315"/>
                </a:lnTo>
                <a:lnTo>
                  <a:pt x="1959267" y="852970"/>
                </a:lnTo>
                <a:lnTo>
                  <a:pt x="1946402" y="803503"/>
                </a:lnTo>
                <a:lnTo>
                  <a:pt x="1935746" y="751840"/>
                </a:lnTo>
                <a:lnTo>
                  <a:pt x="1927288" y="697928"/>
                </a:lnTo>
                <a:lnTo>
                  <a:pt x="1915261" y="646785"/>
                </a:lnTo>
                <a:lnTo>
                  <a:pt x="1896110" y="607301"/>
                </a:lnTo>
                <a:lnTo>
                  <a:pt x="1870798" y="577977"/>
                </a:lnTo>
                <a:lnTo>
                  <a:pt x="1805597" y="543953"/>
                </a:lnTo>
                <a:lnTo>
                  <a:pt x="1767662" y="536308"/>
                </a:lnTo>
                <a:lnTo>
                  <a:pt x="1727479" y="532930"/>
                </a:lnTo>
                <a:lnTo>
                  <a:pt x="1686001" y="532358"/>
                </a:lnTo>
                <a:lnTo>
                  <a:pt x="1644205" y="533107"/>
                </a:lnTo>
                <a:lnTo>
                  <a:pt x="1603082" y="533717"/>
                </a:lnTo>
                <a:lnTo>
                  <a:pt x="1563598" y="532688"/>
                </a:lnTo>
                <a:lnTo>
                  <a:pt x="1513052" y="537502"/>
                </a:lnTo>
                <a:lnTo>
                  <a:pt x="1479651" y="556869"/>
                </a:lnTo>
                <a:lnTo>
                  <a:pt x="1450644" y="625195"/>
                </a:lnTo>
                <a:lnTo>
                  <a:pt x="1448244" y="667080"/>
                </a:lnTo>
                <a:lnTo>
                  <a:pt x="1449374" y="709422"/>
                </a:lnTo>
                <a:lnTo>
                  <a:pt x="1450619" y="748665"/>
                </a:lnTo>
                <a:lnTo>
                  <a:pt x="1451889" y="802182"/>
                </a:lnTo>
                <a:lnTo>
                  <a:pt x="1456575" y="854786"/>
                </a:lnTo>
                <a:lnTo>
                  <a:pt x="1464424" y="906513"/>
                </a:lnTo>
                <a:lnTo>
                  <a:pt x="1475181" y="957376"/>
                </a:lnTo>
                <a:lnTo>
                  <a:pt x="1488605" y="1007389"/>
                </a:lnTo>
                <a:lnTo>
                  <a:pt x="1504429" y="1056563"/>
                </a:lnTo>
                <a:lnTo>
                  <a:pt x="1522399" y="1104925"/>
                </a:lnTo>
                <a:lnTo>
                  <a:pt x="1542275" y="1152486"/>
                </a:lnTo>
                <a:lnTo>
                  <a:pt x="1563776" y="1199261"/>
                </a:lnTo>
                <a:lnTo>
                  <a:pt x="1586661" y="1245273"/>
                </a:lnTo>
                <a:lnTo>
                  <a:pt x="1610677" y="1290548"/>
                </a:lnTo>
                <a:lnTo>
                  <a:pt x="1635569" y="1335087"/>
                </a:lnTo>
                <a:lnTo>
                  <a:pt x="1661083" y="1378902"/>
                </a:lnTo>
                <a:lnTo>
                  <a:pt x="1695780" y="1418501"/>
                </a:lnTo>
                <a:lnTo>
                  <a:pt x="1730984" y="1457223"/>
                </a:lnTo>
                <a:lnTo>
                  <a:pt x="1766836" y="1494904"/>
                </a:lnTo>
                <a:lnTo>
                  <a:pt x="1803488" y="1531391"/>
                </a:lnTo>
                <a:lnTo>
                  <a:pt x="1841080" y="1566494"/>
                </a:lnTo>
                <a:lnTo>
                  <a:pt x="1879765" y="1600034"/>
                </a:lnTo>
                <a:lnTo>
                  <a:pt x="1919668" y="1631861"/>
                </a:lnTo>
                <a:lnTo>
                  <a:pt x="1960943" y="1661807"/>
                </a:lnTo>
                <a:lnTo>
                  <a:pt x="2003742" y="1689684"/>
                </a:lnTo>
                <a:lnTo>
                  <a:pt x="2048192" y="1715325"/>
                </a:lnTo>
                <a:lnTo>
                  <a:pt x="2094445" y="1738566"/>
                </a:lnTo>
                <a:lnTo>
                  <a:pt x="2142655" y="1759229"/>
                </a:lnTo>
                <a:lnTo>
                  <a:pt x="2192947" y="1777149"/>
                </a:lnTo>
                <a:lnTo>
                  <a:pt x="2226907" y="1791500"/>
                </a:lnTo>
                <a:lnTo>
                  <a:pt x="2262911" y="1806092"/>
                </a:lnTo>
                <a:lnTo>
                  <a:pt x="2299512" y="1817954"/>
                </a:lnTo>
                <a:lnTo>
                  <a:pt x="2335301" y="1824113"/>
                </a:lnTo>
                <a:lnTo>
                  <a:pt x="2368829" y="1821586"/>
                </a:lnTo>
                <a:lnTo>
                  <a:pt x="2398661" y="1807400"/>
                </a:lnTo>
                <a:lnTo>
                  <a:pt x="2423388" y="1778584"/>
                </a:lnTo>
                <a:lnTo>
                  <a:pt x="2441549" y="1732153"/>
                </a:lnTo>
                <a:lnTo>
                  <a:pt x="2452332" y="1697609"/>
                </a:lnTo>
                <a:lnTo>
                  <a:pt x="2465057" y="1661121"/>
                </a:lnTo>
                <a:lnTo>
                  <a:pt x="2478100" y="1623301"/>
                </a:lnTo>
                <a:lnTo>
                  <a:pt x="2489809" y="1584782"/>
                </a:lnTo>
                <a:lnTo>
                  <a:pt x="2498560" y="1546199"/>
                </a:lnTo>
                <a:lnTo>
                  <a:pt x="2502700" y="1508201"/>
                </a:lnTo>
                <a:close/>
              </a:path>
              <a:path w="4829175" h="3276600">
                <a:moveTo>
                  <a:pt x="3663899" y="2194001"/>
                </a:moveTo>
                <a:lnTo>
                  <a:pt x="3655110" y="2148509"/>
                </a:lnTo>
                <a:lnTo>
                  <a:pt x="3641318" y="2115921"/>
                </a:lnTo>
                <a:lnTo>
                  <a:pt x="3633012" y="2096287"/>
                </a:lnTo>
                <a:lnTo>
                  <a:pt x="3606177" y="2052167"/>
                </a:lnTo>
                <a:lnTo>
                  <a:pt x="3578364" y="2013915"/>
                </a:lnTo>
                <a:lnTo>
                  <a:pt x="3549027" y="1981911"/>
                </a:lnTo>
                <a:lnTo>
                  <a:pt x="3517633" y="1956511"/>
                </a:lnTo>
                <a:lnTo>
                  <a:pt x="3483673" y="1938108"/>
                </a:lnTo>
                <a:lnTo>
                  <a:pt x="3446589" y="1927085"/>
                </a:lnTo>
                <a:lnTo>
                  <a:pt x="3405860" y="1923834"/>
                </a:lnTo>
                <a:lnTo>
                  <a:pt x="3360953" y="1928736"/>
                </a:lnTo>
                <a:lnTo>
                  <a:pt x="3311334" y="1942172"/>
                </a:lnTo>
                <a:lnTo>
                  <a:pt x="3256496" y="1964512"/>
                </a:lnTo>
                <a:lnTo>
                  <a:pt x="3209760" y="1985441"/>
                </a:lnTo>
                <a:lnTo>
                  <a:pt x="3162846" y="2004771"/>
                </a:lnTo>
                <a:lnTo>
                  <a:pt x="3115792" y="2022513"/>
                </a:lnTo>
                <a:lnTo>
                  <a:pt x="3068637" y="2038692"/>
                </a:lnTo>
                <a:lnTo>
                  <a:pt x="3021393" y="2053297"/>
                </a:lnTo>
                <a:lnTo>
                  <a:pt x="2974086" y="2066353"/>
                </a:lnTo>
                <a:lnTo>
                  <a:pt x="2926765" y="2077872"/>
                </a:lnTo>
                <a:lnTo>
                  <a:pt x="2879445" y="2087841"/>
                </a:lnTo>
                <a:lnTo>
                  <a:pt x="2832265" y="2096274"/>
                </a:lnTo>
                <a:lnTo>
                  <a:pt x="2784945" y="2103221"/>
                </a:lnTo>
                <a:lnTo>
                  <a:pt x="2737815" y="2108631"/>
                </a:lnTo>
                <a:lnTo>
                  <a:pt x="2690812" y="2112556"/>
                </a:lnTo>
                <a:lnTo>
                  <a:pt x="2643962" y="2114981"/>
                </a:lnTo>
                <a:lnTo>
                  <a:pt x="2597302" y="2115921"/>
                </a:lnTo>
                <a:lnTo>
                  <a:pt x="2550845" y="2115401"/>
                </a:lnTo>
                <a:lnTo>
                  <a:pt x="2504643" y="2113407"/>
                </a:lnTo>
                <a:lnTo>
                  <a:pt x="2458707" y="2109952"/>
                </a:lnTo>
                <a:lnTo>
                  <a:pt x="2413063" y="2105063"/>
                </a:lnTo>
                <a:lnTo>
                  <a:pt x="2367762" y="2098738"/>
                </a:lnTo>
                <a:lnTo>
                  <a:pt x="2322817" y="2090978"/>
                </a:lnTo>
                <a:lnTo>
                  <a:pt x="2278265" y="2081796"/>
                </a:lnTo>
                <a:lnTo>
                  <a:pt x="2234133" y="2071217"/>
                </a:lnTo>
                <a:lnTo>
                  <a:pt x="2190445" y="2059228"/>
                </a:lnTo>
                <a:lnTo>
                  <a:pt x="2147252" y="2045855"/>
                </a:lnTo>
                <a:lnTo>
                  <a:pt x="2104555" y="2031085"/>
                </a:lnTo>
                <a:lnTo>
                  <a:pt x="2062403" y="2014956"/>
                </a:lnTo>
                <a:lnTo>
                  <a:pt x="2020811" y="1997456"/>
                </a:lnTo>
                <a:lnTo>
                  <a:pt x="1979815" y="1978609"/>
                </a:lnTo>
                <a:lnTo>
                  <a:pt x="1939455" y="1958403"/>
                </a:lnTo>
                <a:lnTo>
                  <a:pt x="1899754" y="1936864"/>
                </a:lnTo>
                <a:lnTo>
                  <a:pt x="1860740" y="1914004"/>
                </a:lnTo>
                <a:lnTo>
                  <a:pt x="1822437" y="1889810"/>
                </a:lnTo>
                <a:lnTo>
                  <a:pt x="1784883" y="1864321"/>
                </a:lnTo>
                <a:lnTo>
                  <a:pt x="1748104" y="1837524"/>
                </a:lnTo>
                <a:lnTo>
                  <a:pt x="1712125" y="1809445"/>
                </a:lnTo>
                <a:lnTo>
                  <a:pt x="1676984" y="1780070"/>
                </a:lnTo>
                <a:lnTo>
                  <a:pt x="1642719" y="1749425"/>
                </a:lnTo>
                <a:lnTo>
                  <a:pt x="1609331" y="1717522"/>
                </a:lnTo>
                <a:lnTo>
                  <a:pt x="1576882" y="1684362"/>
                </a:lnTo>
                <a:lnTo>
                  <a:pt x="1545374" y="1649945"/>
                </a:lnTo>
                <a:lnTo>
                  <a:pt x="1514856" y="1614297"/>
                </a:lnTo>
                <a:lnTo>
                  <a:pt x="1485353" y="1577428"/>
                </a:lnTo>
                <a:lnTo>
                  <a:pt x="1456893" y="1539328"/>
                </a:lnTo>
                <a:lnTo>
                  <a:pt x="1429131" y="1500708"/>
                </a:lnTo>
                <a:lnTo>
                  <a:pt x="1402829" y="1461452"/>
                </a:lnTo>
                <a:lnTo>
                  <a:pt x="1378013" y="1421612"/>
                </a:lnTo>
                <a:lnTo>
                  <a:pt x="1354645" y="1381188"/>
                </a:lnTo>
                <a:lnTo>
                  <a:pt x="1332763" y="1340243"/>
                </a:lnTo>
                <a:lnTo>
                  <a:pt x="1312341" y="1298790"/>
                </a:lnTo>
                <a:lnTo>
                  <a:pt x="1293380" y="1256868"/>
                </a:lnTo>
                <a:lnTo>
                  <a:pt x="1275905" y="1214513"/>
                </a:lnTo>
                <a:lnTo>
                  <a:pt x="1259890" y="1171752"/>
                </a:lnTo>
                <a:lnTo>
                  <a:pt x="1245336" y="1128610"/>
                </a:lnTo>
                <a:lnTo>
                  <a:pt x="1232255" y="1085138"/>
                </a:lnTo>
                <a:lnTo>
                  <a:pt x="1220647" y="1041361"/>
                </a:lnTo>
                <a:lnTo>
                  <a:pt x="1210513" y="997292"/>
                </a:lnTo>
                <a:lnTo>
                  <a:pt x="1201902" y="953312"/>
                </a:lnTo>
                <a:lnTo>
                  <a:pt x="1194638" y="908481"/>
                </a:lnTo>
                <a:lnTo>
                  <a:pt x="1188910" y="863790"/>
                </a:lnTo>
                <a:lnTo>
                  <a:pt x="1184643" y="818946"/>
                </a:lnTo>
                <a:lnTo>
                  <a:pt x="1181849" y="773988"/>
                </a:lnTo>
                <a:lnTo>
                  <a:pt x="1180528" y="728941"/>
                </a:lnTo>
                <a:lnTo>
                  <a:pt x="1180680" y="683856"/>
                </a:lnTo>
                <a:lnTo>
                  <a:pt x="1182293" y="638746"/>
                </a:lnTo>
                <a:lnTo>
                  <a:pt x="1185392" y="593648"/>
                </a:lnTo>
                <a:lnTo>
                  <a:pt x="1189951" y="548601"/>
                </a:lnTo>
                <a:lnTo>
                  <a:pt x="1195984" y="503631"/>
                </a:lnTo>
                <a:lnTo>
                  <a:pt x="1203477" y="458762"/>
                </a:lnTo>
                <a:lnTo>
                  <a:pt x="1212456" y="414045"/>
                </a:lnTo>
                <a:lnTo>
                  <a:pt x="1222895" y="369493"/>
                </a:lnTo>
                <a:lnTo>
                  <a:pt x="1234821" y="325158"/>
                </a:lnTo>
                <a:lnTo>
                  <a:pt x="1248206" y="281063"/>
                </a:lnTo>
                <a:lnTo>
                  <a:pt x="1263065" y="237236"/>
                </a:lnTo>
                <a:lnTo>
                  <a:pt x="1279398" y="193713"/>
                </a:lnTo>
                <a:lnTo>
                  <a:pt x="1297203" y="150520"/>
                </a:lnTo>
                <a:lnTo>
                  <a:pt x="1316469" y="107696"/>
                </a:lnTo>
                <a:lnTo>
                  <a:pt x="1337221" y="65278"/>
                </a:lnTo>
                <a:lnTo>
                  <a:pt x="1359446" y="23291"/>
                </a:lnTo>
                <a:lnTo>
                  <a:pt x="1372730" y="0"/>
                </a:lnTo>
                <a:lnTo>
                  <a:pt x="832713" y="0"/>
                </a:lnTo>
                <a:lnTo>
                  <a:pt x="810094" y="59080"/>
                </a:lnTo>
                <a:lnTo>
                  <a:pt x="795032" y="102362"/>
                </a:lnTo>
                <a:lnTo>
                  <a:pt x="781062" y="145897"/>
                </a:lnTo>
                <a:lnTo>
                  <a:pt x="768184" y="189674"/>
                </a:lnTo>
                <a:lnTo>
                  <a:pt x="756386" y="233654"/>
                </a:lnTo>
                <a:lnTo>
                  <a:pt x="745693" y="277850"/>
                </a:lnTo>
                <a:lnTo>
                  <a:pt x="736092" y="322237"/>
                </a:lnTo>
                <a:lnTo>
                  <a:pt x="727583" y="366776"/>
                </a:lnTo>
                <a:lnTo>
                  <a:pt x="720178" y="411480"/>
                </a:lnTo>
                <a:lnTo>
                  <a:pt x="713867" y="456311"/>
                </a:lnTo>
                <a:lnTo>
                  <a:pt x="708647" y="501256"/>
                </a:lnTo>
                <a:lnTo>
                  <a:pt x="704545" y="546303"/>
                </a:lnTo>
                <a:lnTo>
                  <a:pt x="701535" y="591426"/>
                </a:lnTo>
                <a:lnTo>
                  <a:pt x="699630" y="636612"/>
                </a:lnTo>
                <a:lnTo>
                  <a:pt x="698830" y="681850"/>
                </a:lnTo>
                <a:lnTo>
                  <a:pt x="699147" y="727125"/>
                </a:lnTo>
                <a:lnTo>
                  <a:pt x="700557" y="772401"/>
                </a:lnTo>
                <a:lnTo>
                  <a:pt x="703084" y="817676"/>
                </a:lnTo>
                <a:lnTo>
                  <a:pt x="706729" y="862939"/>
                </a:lnTo>
                <a:lnTo>
                  <a:pt x="711479" y="908151"/>
                </a:lnTo>
                <a:lnTo>
                  <a:pt x="717296" y="952995"/>
                </a:lnTo>
                <a:lnTo>
                  <a:pt x="724319" y="998397"/>
                </a:lnTo>
                <a:lnTo>
                  <a:pt x="732421" y="1043393"/>
                </a:lnTo>
                <a:lnTo>
                  <a:pt x="741629" y="1088275"/>
                </a:lnTo>
                <a:lnTo>
                  <a:pt x="751967" y="1133030"/>
                </a:lnTo>
                <a:lnTo>
                  <a:pt x="763422" y="1177645"/>
                </a:lnTo>
                <a:lnTo>
                  <a:pt x="775995" y="1222108"/>
                </a:lnTo>
                <a:lnTo>
                  <a:pt x="789698" y="1266393"/>
                </a:lnTo>
                <a:lnTo>
                  <a:pt x="804532" y="1310474"/>
                </a:lnTo>
                <a:lnTo>
                  <a:pt x="820483" y="1354340"/>
                </a:lnTo>
                <a:lnTo>
                  <a:pt x="837565" y="1397990"/>
                </a:lnTo>
                <a:lnTo>
                  <a:pt x="855776" y="1441386"/>
                </a:lnTo>
                <a:lnTo>
                  <a:pt x="875118" y="1484528"/>
                </a:lnTo>
                <a:lnTo>
                  <a:pt x="895591" y="1527378"/>
                </a:lnTo>
                <a:lnTo>
                  <a:pt x="917206" y="1569935"/>
                </a:lnTo>
                <a:lnTo>
                  <a:pt x="939952" y="1612176"/>
                </a:lnTo>
                <a:lnTo>
                  <a:pt x="963828" y="1654073"/>
                </a:lnTo>
                <a:lnTo>
                  <a:pt x="988847" y="1695640"/>
                </a:lnTo>
                <a:lnTo>
                  <a:pt x="1015009" y="1736826"/>
                </a:lnTo>
                <a:lnTo>
                  <a:pt x="1042301" y="1777631"/>
                </a:lnTo>
                <a:lnTo>
                  <a:pt x="1070749" y="1818030"/>
                </a:lnTo>
                <a:lnTo>
                  <a:pt x="1100201" y="1857756"/>
                </a:lnTo>
                <a:lnTo>
                  <a:pt x="1130541" y="1896529"/>
                </a:lnTo>
                <a:lnTo>
                  <a:pt x="1161732" y="1934349"/>
                </a:lnTo>
                <a:lnTo>
                  <a:pt x="1193749" y="1971217"/>
                </a:lnTo>
                <a:lnTo>
                  <a:pt x="1226578" y="2007108"/>
                </a:lnTo>
                <a:lnTo>
                  <a:pt x="1260182" y="2042033"/>
                </a:lnTo>
                <a:lnTo>
                  <a:pt x="1294549" y="2075980"/>
                </a:lnTo>
                <a:lnTo>
                  <a:pt x="1329639" y="2108949"/>
                </a:lnTo>
                <a:lnTo>
                  <a:pt x="1365453" y="2140928"/>
                </a:lnTo>
                <a:lnTo>
                  <a:pt x="1401953" y="2171916"/>
                </a:lnTo>
                <a:lnTo>
                  <a:pt x="1439100" y="2201913"/>
                </a:lnTo>
                <a:lnTo>
                  <a:pt x="1476908" y="2230894"/>
                </a:lnTo>
                <a:lnTo>
                  <a:pt x="1515325" y="2258872"/>
                </a:lnTo>
                <a:lnTo>
                  <a:pt x="1554327" y="2285835"/>
                </a:lnTo>
                <a:lnTo>
                  <a:pt x="1593900" y="2311781"/>
                </a:lnTo>
                <a:lnTo>
                  <a:pt x="1634020" y="2336698"/>
                </a:lnTo>
                <a:lnTo>
                  <a:pt x="1674660" y="2360574"/>
                </a:lnTo>
                <a:lnTo>
                  <a:pt x="1715795" y="2383434"/>
                </a:lnTo>
                <a:lnTo>
                  <a:pt x="1757400" y="2405240"/>
                </a:lnTo>
                <a:lnTo>
                  <a:pt x="1799463" y="2426004"/>
                </a:lnTo>
                <a:lnTo>
                  <a:pt x="1841944" y="2445715"/>
                </a:lnTo>
                <a:lnTo>
                  <a:pt x="1884832" y="2464358"/>
                </a:lnTo>
                <a:lnTo>
                  <a:pt x="1928101" y="2481948"/>
                </a:lnTo>
                <a:lnTo>
                  <a:pt x="1971713" y="2498471"/>
                </a:lnTo>
                <a:lnTo>
                  <a:pt x="2015667" y="2513914"/>
                </a:lnTo>
                <a:lnTo>
                  <a:pt x="2059927" y="2528290"/>
                </a:lnTo>
                <a:lnTo>
                  <a:pt x="2104466" y="2541562"/>
                </a:lnTo>
                <a:lnTo>
                  <a:pt x="2149271" y="2553754"/>
                </a:lnTo>
                <a:lnTo>
                  <a:pt x="2194306" y="2564854"/>
                </a:lnTo>
                <a:lnTo>
                  <a:pt x="2239543" y="2574848"/>
                </a:lnTo>
                <a:lnTo>
                  <a:pt x="2284984" y="2583726"/>
                </a:lnTo>
                <a:lnTo>
                  <a:pt x="2330589" y="2591511"/>
                </a:lnTo>
                <a:lnTo>
                  <a:pt x="2376322" y="2598166"/>
                </a:lnTo>
                <a:lnTo>
                  <a:pt x="2422182" y="2603690"/>
                </a:lnTo>
                <a:lnTo>
                  <a:pt x="2468130" y="2608097"/>
                </a:lnTo>
                <a:lnTo>
                  <a:pt x="2514155" y="2611374"/>
                </a:lnTo>
                <a:lnTo>
                  <a:pt x="2560218" y="2613507"/>
                </a:lnTo>
                <a:lnTo>
                  <a:pt x="2606306" y="2614485"/>
                </a:lnTo>
                <a:lnTo>
                  <a:pt x="2652395" y="2614320"/>
                </a:lnTo>
                <a:lnTo>
                  <a:pt x="2698458" y="2613012"/>
                </a:lnTo>
                <a:lnTo>
                  <a:pt x="2744470" y="2610523"/>
                </a:lnTo>
                <a:lnTo>
                  <a:pt x="2790406" y="2606878"/>
                </a:lnTo>
                <a:lnTo>
                  <a:pt x="2836240" y="2602065"/>
                </a:lnTo>
                <a:lnTo>
                  <a:pt x="2881960" y="2596057"/>
                </a:lnTo>
                <a:lnTo>
                  <a:pt x="2927540" y="2588882"/>
                </a:lnTo>
                <a:lnTo>
                  <a:pt x="2972955" y="2580513"/>
                </a:lnTo>
                <a:lnTo>
                  <a:pt x="3018167" y="2570950"/>
                </a:lnTo>
                <a:lnTo>
                  <a:pt x="3063163" y="2560193"/>
                </a:lnTo>
                <a:lnTo>
                  <a:pt x="3107931" y="2548229"/>
                </a:lnTo>
                <a:lnTo>
                  <a:pt x="3152432" y="2535047"/>
                </a:lnTo>
                <a:lnTo>
                  <a:pt x="3196640" y="2520658"/>
                </a:lnTo>
                <a:lnTo>
                  <a:pt x="3240544" y="2505037"/>
                </a:lnTo>
                <a:lnTo>
                  <a:pt x="3284118" y="2488196"/>
                </a:lnTo>
                <a:lnTo>
                  <a:pt x="3327323" y="2470124"/>
                </a:lnTo>
                <a:lnTo>
                  <a:pt x="3370148" y="2450820"/>
                </a:lnTo>
                <a:lnTo>
                  <a:pt x="3412579" y="2430272"/>
                </a:lnTo>
                <a:lnTo>
                  <a:pt x="3492385" y="2388908"/>
                </a:lnTo>
                <a:lnTo>
                  <a:pt x="3530206" y="2368842"/>
                </a:lnTo>
                <a:lnTo>
                  <a:pt x="3566363" y="2347480"/>
                </a:lnTo>
                <a:lnTo>
                  <a:pt x="3599192" y="2324049"/>
                </a:lnTo>
                <a:lnTo>
                  <a:pt x="3627018" y="2297760"/>
                </a:lnTo>
                <a:lnTo>
                  <a:pt x="3661029" y="2233511"/>
                </a:lnTo>
                <a:lnTo>
                  <a:pt x="3663899" y="2194001"/>
                </a:lnTo>
                <a:close/>
              </a:path>
              <a:path w="4829175" h="3276600">
                <a:moveTo>
                  <a:pt x="4829010" y="1041400"/>
                </a:moveTo>
                <a:lnTo>
                  <a:pt x="4818608" y="1054100"/>
                </a:lnTo>
                <a:lnTo>
                  <a:pt x="4777930" y="1054100"/>
                </a:lnTo>
                <a:lnTo>
                  <a:pt x="4742205" y="1079500"/>
                </a:lnTo>
                <a:lnTo>
                  <a:pt x="4711293" y="1104900"/>
                </a:lnTo>
                <a:lnTo>
                  <a:pt x="4663262" y="1168400"/>
                </a:lnTo>
                <a:lnTo>
                  <a:pt x="4645850" y="1219200"/>
                </a:lnTo>
                <a:lnTo>
                  <a:pt x="4632630" y="1270000"/>
                </a:lnTo>
                <a:lnTo>
                  <a:pt x="4625327" y="1295400"/>
                </a:lnTo>
                <a:lnTo>
                  <a:pt x="4614875" y="1333500"/>
                </a:lnTo>
                <a:lnTo>
                  <a:pt x="4603343" y="1358900"/>
                </a:lnTo>
                <a:lnTo>
                  <a:pt x="4592777" y="1384300"/>
                </a:lnTo>
                <a:lnTo>
                  <a:pt x="4576076" y="1435100"/>
                </a:lnTo>
                <a:lnTo>
                  <a:pt x="4558411" y="1473200"/>
                </a:lnTo>
                <a:lnTo>
                  <a:pt x="4539831" y="1524000"/>
                </a:lnTo>
                <a:lnTo>
                  <a:pt x="4520323" y="1562100"/>
                </a:lnTo>
                <a:lnTo>
                  <a:pt x="4499902" y="1612900"/>
                </a:lnTo>
                <a:lnTo>
                  <a:pt x="4478604" y="1651000"/>
                </a:lnTo>
                <a:lnTo>
                  <a:pt x="4456417" y="1689100"/>
                </a:lnTo>
                <a:lnTo>
                  <a:pt x="4433379" y="1739900"/>
                </a:lnTo>
                <a:lnTo>
                  <a:pt x="4409478" y="1778000"/>
                </a:lnTo>
                <a:lnTo>
                  <a:pt x="4384751" y="1816100"/>
                </a:lnTo>
                <a:lnTo>
                  <a:pt x="4359211" y="1854200"/>
                </a:lnTo>
                <a:lnTo>
                  <a:pt x="4332846" y="1892300"/>
                </a:lnTo>
                <a:lnTo>
                  <a:pt x="4305706" y="1930400"/>
                </a:lnTo>
                <a:lnTo>
                  <a:pt x="4277779" y="1968500"/>
                </a:lnTo>
                <a:lnTo>
                  <a:pt x="4249090" y="2006600"/>
                </a:lnTo>
                <a:lnTo>
                  <a:pt x="4219651" y="2044700"/>
                </a:lnTo>
                <a:lnTo>
                  <a:pt x="4189476" y="2082800"/>
                </a:lnTo>
                <a:lnTo>
                  <a:pt x="4158589" y="2120900"/>
                </a:lnTo>
                <a:lnTo>
                  <a:pt x="4126992" y="2146300"/>
                </a:lnTo>
                <a:lnTo>
                  <a:pt x="4094696" y="2184400"/>
                </a:lnTo>
                <a:lnTo>
                  <a:pt x="4061726" y="2222500"/>
                </a:lnTo>
                <a:lnTo>
                  <a:pt x="4028084" y="2247900"/>
                </a:lnTo>
                <a:lnTo>
                  <a:pt x="3993794" y="2273300"/>
                </a:lnTo>
                <a:lnTo>
                  <a:pt x="3958882" y="2311400"/>
                </a:lnTo>
                <a:lnTo>
                  <a:pt x="3923334" y="2336800"/>
                </a:lnTo>
                <a:lnTo>
                  <a:pt x="3887178" y="2362200"/>
                </a:lnTo>
                <a:lnTo>
                  <a:pt x="3850436" y="2387600"/>
                </a:lnTo>
                <a:lnTo>
                  <a:pt x="3813111" y="2425700"/>
                </a:lnTo>
                <a:lnTo>
                  <a:pt x="3736784" y="2476500"/>
                </a:lnTo>
                <a:lnTo>
                  <a:pt x="3697808" y="2489200"/>
                </a:lnTo>
                <a:lnTo>
                  <a:pt x="3618306" y="2540000"/>
                </a:lnTo>
                <a:lnTo>
                  <a:pt x="3577806" y="2565400"/>
                </a:lnTo>
                <a:lnTo>
                  <a:pt x="3536823" y="2578100"/>
                </a:lnTo>
                <a:lnTo>
                  <a:pt x="3495370" y="2603500"/>
                </a:lnTo>
                <a:lnTo>
                  <a:pt x="3453473" y="2616200"/>
                </a:lnTo>
                <a:lnTo>
                  <a:pt x="3411143" y="2641600"/>
                </a:lnTo>
                <a:lnTo>
                  <a:pt x="3325215" y="2667000"/>
                </a:lnTo>
                <a:lnTo>
                  <a:pt x="3281654" y="2692400"/>
                </a:lnTo>
                <a:lnTo>
                  <a:pt x="3103753" y="2743200"/>
                </a:lnTo>
                <a:lnTo>
                  <a:pt x="3058426" y="2743200"/>
                </a:lnTo>
                <a:lnTo>
                  <a:pt x="2966872" y="2768600"/>
                </a:lnTo>
                <a:lnTo>
                  <a:pt x="2920657" y="2768600"/>
                </a:lnTo>
                <a:lnTo>
                  <a:pt x="2874187" y="2781300"/>
                </a:lnTo>
                <a:lnTo>
                  <a:pt x="2827464" y="2781300"/>
                </a:lnTo>
                <a:lnTo>
                  <a:pt x="2780500" y="2794000"/>
                </a:lnTo>
                <a:lnTo>
                  <a:pt x="2494483" y="2794000"/>
                </a:lnTo>
                <a:lnTo>
                  <a:pt x="2446248" y="2781300"/>
                </a:lnTo>
                <a:lnTo>
                  <a:pt x="2349411" y="2781300"/>
                </a:lnTo>
                <a:lnTo>
                  <a:pt x="2300833" y="2768600"/>
                </a:lnTo>
                <a:lnTo>
                  <a:pt x="2252192" y="2768600"/>
                </a:lnTo>
                <a:lnTo>
                  <a:pt x="2156485" y="2743200"/>
                </a:lnTo>
                <a:lnTo>
                  <a:pt x="1839823" y="2654300"/>
                </a:lnTo>
                <a:lnTo>
                  <a:pt x="1796453" y="2628900"/>
                </a:lnTo>
                <a:lnTo>
                  <a:pt x="1753603" y="2616200"/>
                </a:lnTo>
                <a:lnTo>
                  <a:pt x="1711261" y="2590800"/>
                </a:lnTo>
                <a:lnTo>
                  <a:pt x="1669440" y="2578100"/>
                </a:lnTo>
                <a:lnTo>
                  <a:pt x="1587436" y="2527300"/>
                </a:lnTo>
                <a:lnTo>
                  <a:pt x="1547266" y="2514600"/>
                </a:lnTo>
                <a:lnTo>
                  <a:pt x="1468653" y="2463800"/>
                </a:lnTo>
                <a:lnTo>
                  <a:pt x="1430235" y="2438400"/>
                </a:lnTo>
                <a:lnTo>
                  <a:pt x="1392415" y="2413000"/>
                </a:lnTo>
                <a:lnTo>
                  <a:pt x="1355217" y="2387600"/>
                </a:lnTo>
                <a:lnTo>
                  <a:pt x="1318653" y="2349500"/>
                </a:lnTo>
                <a:lnTo>
                  <a:pt x="1282725" y="2324100"/>
                </a:lnTo>
                <a:lnTo>
                  <a:pt x="1247457" y="2298700"/>
                </a:lnTo>
                <a:lnTo>
                  <a:pt x="1212850" y="2260600"/>
                </a:lnTo>
                <a:lnTo>
                  <a:pt x="1178902" y="2235200"/>
                </a:lnTo>
                <a:lnTo>
                  <a:pt x="1145654" y="2209800"/>
                </a:lnTo>
                <a:lnTo>
                  <a:pt x="1113104" y="2171700"/>
                </a:lnTo>
                <a:lnTo>
                  <a:pt x="1081265" y="2133600"/>
                </a:lnTo>
                <a:lnTo>
                  <a:pt x="1050137" y="2108200"/>
                </a:lnTo>
                <a:lnTo>
                  <a:pt x="1019746" y="2070100"/>
                </a:lnTo>
                <a:lnTo>
                  <a:pt x="990092" y="2032000"/>
                </a:lnTo>
                <a:lnTo>
                  <a:pt x="961199" y="2006600"/>
                </a:lnTo>
                <a:lnTo>
                  <a:pt x="933069" y="1968500"/>
                </a:lnTo>
                <a:lnTo>
                  <a:pt x="905725" y="1930400"/>
                </a:lnTo>
                <a:lnTo>
                  <a:pt x="879157" y="1892300"/>
                </a:lnTo>
                <a:lnTo>
                  <a:pt x="853401" y="1854200"/>
                </a:lnTo>
                <a:lnTo>
                  <a:pt x="828446" y="1816100"/>
                </a:lnTo>
                <a:lnTo>
                  <a:pt x="804316" y="1778000"/>
                </a:lnTo>
                <a:lnTo>
                  <a:pt x="781024" y="1739900"/>
                </a:lnTo>
                <a:lnTo>
                  <a:pt x="758583" y="1701800"/>
                </a:lnTo>
                <a:lnTo>
                  <a:pt x="736993" y="1651000"/>
                </a:lnTo>
                <a:lnTo>
                  <a:pt x="716267" y="1612900"/>
                </a:lnTo>
                <a:lnTo>
                  <a:pt x="696429" y="1574800"/>
                </a:lnTo>
                <a:lnTo>
                  <a:pt x="677481" y="1536700"/>
                </a:lnTo>
                <a:lnTo>
                  <a:pt x="659434" y="1485900"/>
                </a:lnTo>
                <a:lnTo>
                  <a:pt x="642302" y="1447800"/>
                </a:lnTo>
                <a:lnTo>
                  <a:pt x="626084" y="1409700"/>
                </a:lnTo>
                <a:lnTo>
                  <a:pt x="610819" y="1358900"/>
                </a:lnTo>
                <a:lnTo>
                  <a:pt x="596493" y="1320800"/>
                </a:lnTo>
                <a:lnTo>
                  <a:pt x="583133" y="1270000"/>
                </a:lnTo>
                <a:lnTo>
                  <a:pt x="570750" y="1231900"/>
                </a:lnTo>
                <a:lnTo>
                  <a:pt x="559346" y="1181100"/>
                </a:lnTo>
                <a:lnTo>
                  <a:pt x="548932" y="1143000"/>
                </a:lnTo>
                <a:lnTo>
                  <a:pt x="539521" y="1092200"/>
                </a:lnTo>
                <a:lnTo>
                  <a:pt x="531126" y="1041400"/>
                </a:lnTo>
                <a:lnTo>
                  <a:pt x="523773" y="1003300"/>
                </a:lnTo>
                <a:lnTo>
                  <a:pt x="517448" y="952500"/>
                </a:lnTo>
                <a:lnTo>
                  <a:pt x="512178" y="901700"/>
                </a:lnTo>
                <a:lnTo>
                  <a:pt x="507961" y="863600"/>
                </a:lnTo>
                <a:lnTo>
                  <a:pt x="504837" y="812800"/>
                </a:lnTo>
                <a:lnTo>
                  <a:pt x="502780" y="762000"/>
                </a:lnTo>
                <a:lnTo>
                  <a:pt x="501827" y="711200"/>
                </a:lnTo>
                <a:lnTo>
                  <a:pt x="501992" y="673100"/>
                </a:lnTo>
                <a:lnTo>
                  <a:pt x="503262" y="622300"/>
                </a:lnTo>
                <a:lnTo>
                  <a:pt x="505434" y="571500"/>
                </a:lnTo>
                <a:lnTo>
                  <a:pt x="508647" y="520700"/>
                </a:lnTo>
                <a:lnTo>
                  <a:pt x="512864" y="469900"/>
                </a:lnTo>
                <a:lnTo>
                  <a:pt x="518096" y="431800"/>
                </a:lnTo>
                <a:lnTo>
                  <a:pt x="524332" y="381000"/>
                </a:lnTo>
                <a:lnTo>
                  <a:pt x="531545" y="330200"/>
                </a:lnTo>
                <a:lnTo>
                  <a:pt x="539737" y="292100"/>
                </a:lnTo>
                <a:lnTo>
                  <a:pt x="548894" y="241300"/>
                </a:lnTo>
                <a:lnTo>
                  <a:pt x="559003" y="190500"/>
                </a:lnTo>
                <a:lnTo>
                  <a:pt x="570064" y="152400"/>
                </a:lnTo>
                <a:lnTo>
                  <a:pt x="582053" y="101600"/>
                </a:lnTo>
                <a:lnTo>
                  <a:pt x="594982" y="63500"/>
                </a:lnTo>
                <a:lnTo>
                  <a:pt x="608812" y="25400"/>
                </a:lnTo>
                <a:lnTo>
                  <a:pt x="617702" y="0"/>
                </a:lnTo>
                <a:lnTo>
                  <a:pt x="110731" y="0"/>
                </a:lnTo>
                <a:lnTo>
                  <a:pt x="99009" y="38100"/>
                </a:lnTo>
                <a:lnTo>
                  <a:pt x="85305" y="76200"/>
                </a:lnTo>
                <a:lnTo>
                  <a:pt x="72656" y="127000"/>
                </a:lnTo>
                <a:lnTo>
                  <a:pt x="61048" y="177800"/>
                </a:lnTo>
                <a:lnTo>
                  <a:pt x="50469" y="228600"/>
                </a:lnTo>
                <a:lnTo>
                  <a:pt x="40919" y="279400"/>
                </a:lnTo>
                <a:lnTo>
                  <a:pt x="32397" y="330200"/>
                </a:lnTo>
                <a:lnTo>
                  <a:pt x="24892" y="381000"/>
                </a:lnTo>
                <a:lnTo>
                  <a:pt x="18376" y="431800"/>
                </a:lnTo>
                <a:lnTo>
                  <a:pt x="12865" y="469900"/>
                </a:lnTo>
                <a:lnTo>
                  <a:pt x="8343" y="520700"/>
                </a:lnTo>
                <a:lnTo>
                  <a:pt x="4800" y="571500"/>
                </a:lnTo>
                <a:lnTo>
                  <a:pt x="2235" y="622300"/>
                </a:lnTo>
                <a:lnTo>
                  <a:pt x="635" y="673100"/>
                </a:lnTo>
                <a:lnTo>
                  <a:pt x="0" y="711200"/>
                </a:lnTo>
                <a:lnTo>
                  <a:pt x="304" y="762000"/>
                </a:lnTo>
                <a:lnTo>
                  <a:pt x="1562" y="812800"/>
                </a:lnTo>
                <a:lnTo>
                  <a:pt x="3746" y="850900"/>
                </a:lnTo>
                <a:lnTo>
                  <a:pt x="6870" y="901700"/>
                </a:lnTo>
                <a:lnTo>
                  <a:pt x="10909" y="952500"/>
                </a:lnTo>
                <a:lnTo>
                  <a:pt x="15862" y="1003300"/>
                </a:lnTo>
                <a:lnTo>
                  <a:pt x="21717" y="1041400"/>
                </a:lnTo>
                <a:lnTo>
                  <a:pt x="28473" y="1092200"/>
                </a:lnTo>
                <a:lnTo>
                  <a:pt x="36118" y="1143000"/>
                </a:lnTo>
                <a:lnTo>
                  <a:pt x="44640" y="1181100"/>
                </a:lnTo>
                <a:lnTo>
                  <a:pt x="54051" y="1231900"/>
                </a:lnTo>
                <a:lnTo>
                  <a:pt x="64312" y="1270000"/>
                </a:lnTo>
                <a:lnTo>
                  <a:pt x="75450" y="1320800"/>
                </a:lnTo>
                <a:lnTo>
                  <a:pt x="87426" y="1358900"/>
                </a:lnTo>
                <a:lnTo>
                  <a:pt x="100253" y="1409700"/>
                </a:lnTo>
                <a:lnTo>
                  <a:pt x="113919" y="1447800"/>
                </a:lnTo>
                <a:lnTo>
                  <a:pt x="128409" y="1498600"/>
                </a:lnTo>
                <a:lnTo>
                  <a:pt x="143713" y="1536700"/>
                </a:lnTo>
                <a:lnTo>
                  <a:pt x="159842" y="1587500"/>
                </a:lnTo>
                <a:lnTo>
                  <a:pt x="176784" y="1625600"/>
                </a:lnTo>
                <a:lnTo>
                  <a:pt x="194513" y="1676400"/>
                </a:lnTo>
                <a:lnTo>
                  <a:pt x="213029" y="1714500"/>
                </a:lnTo>
                <a:lnTo>
                  <a:pt x="232333" y="1752600"/>
                </a:lnTo>
                <a:lnTo>
                  <a:pt x="252425" y="1803400"/>
                </a:lnTo>
                <a:lnTo>
                  <a:pt x="273265" y="1841500"/>
                </a:lnTo>
                <a:lnTo>
                  <a:pt x="294881" y="1879600"/>
                </a:lnTo>
                <a:lnTo>
                  <a:pt x="317246" y="1930400"/>
                </a:lnTo>
                <a:lnTo>
                  <a:pt x="340347" y="1968500"/>
                </a:lnTo>
                <a:lnTo>
                  <a:pt x="364197" y="2006600"/>
                </a:lnTo>
                <a:lnTo>
                  <a:pt x="388772" y="2044700"/>
                </a:lnTo>
                <a:lnTo>
                  <a:pt x="414070" y="2095500"/>
                </a:lnTo>
                <a:lnTo>
                  <a:pt x="445490" y="2133600"/>
                </a:lnTo>
                <a:lnTo>
                  <a:pt x="477393" y="2171700"/>
                </a:lnTo>
                <a:lnTo>
                  <a:pt x="509765" y="2209800"/>
                </a:lnTo>
                <a:lnTo>
                  <a:pt x="542582" y="2247900"/>
                </a:lnTo>
                <a:lnTo>
                  <a:pt x="575856" y="2298700"/>
                </a:lnTo>
                <a:lnTo>
                  <a:pt x="609574" y="2336800"/>
                </a:lnTo>
                <a:lnTo>
                  <a:pt x="643712" y="2374900"/>
                </a:lnTo>
                <a:lnTo>
                  <a:pt x="678281" y="2400300"/>
                </a:lnTo>
                <a:lnTo>
                  <a:pt x="713257" y="2438400"/>
                </a:lnTo>
                <a:lnTo>
                  <a:pt x="748652" y="2476500"/>
                </a:lnTo>
                <a:lnTo>
                  <a:pt x="784440" y="2514600"/>
                </a:lnTo>
                <a:lnTo>
                  <a:pt x="820610" y="2552700"/>
                </a:lnTo>
                <a:lnTo>
                  <a:pt x="857173" y="2578100"/>
                </a:lnTo>
                <a:lnTo>
                  <a:pt x="894105" y="2616200"/>
                </a:lnTo>
                <a:lnTo>
                  <a:pt x="931405" y="2641600"/>
                </a:lnTo>
                <a:lnTo>
                  <a:pt x="969060" y="2679700"/>
                </a:lnTo>
                <a:lnTo>
                  <a:pt x="1045413" y="2730500"/>
                </a:lnTo>
                <a:lnTo>
                  <a:pt x="1084084" y="2768600"/>
                </a:lnTo>
                <a:lnTo>
                  <a:pt x="1241958" y="2870200"/>
                </a:lnTo>
                <a:lnTo>
                  <a:pt x="1404467" y="2971800"/>
                </a:lnTo>
                <a:lnTo>
                  <a:pt x="1445768" y="2984500"/>
                </a:lnTo>
                <a:lnTo>
                  <a:pt x="1529092" y="3035300"/>
                </a:lnTo>
                <a:lnTo>
                  <a:pt x="1571104" y="3048000"/>
                </a:lnTo>
                <a:lnTo>
                  <a:pt x="1613357" y="3073400"/>
                </a:lnTo>
                <a:lnTo>
                  <a:pt x="1698472" y="3098800"/>
                </a:lnTo>
                <a:lnTo>
                  <a:pt x="1741335" y="3124200"/>
                </a:lnTo>
                <a:lnTo>
                  <a:pt x="2134743" y="3238500"/>
                </a:lnTo>
                <a:lnTo>
                  <a:pt x="2179142" y="3238500"/>
                </a:lnTo>
                <a:lnTo>
                  <a:pt x="2223655" y="3251200"/>
                </a:lnTo>
                <a:lnTo>
                  <a:pt x="2268270" y="3251200"/>
                </a:lnTo>
                <a:lnTo>
                  <a:pt x="2312974" y="3263900"/>
                </a:lnTo>
                <a:lnTo>
                  <a:pt x="2357767" y="3263900"/>
                </a:lnTo>
                <a:lnTo>
                  <a:pt x="2402624" y="3276600"/>
                </a:lnTo>
                <a:lnTo>
                  <a:pt x="2808414" y="3276600"/>
                </a:lnTo>
                <a:lnTo>
                  <a:pt x="2853575" y="3263900"/>
                </a:lnTo>
                <a:lnTo>
                  <a:pt x="2943834" y="3263900"/>
                </a:lnTo>
                <a:lnTo>
                  <a:pt x="2988932" y="3251200"/>
                </a:lnTo>
                <a:lnTo>
                  <a:pt x="3033966" y="3251200"/>
                </a:lnTo>
                <a:lnTo>
                  <a:pt x="3168777" y="3213100"/>
                </a:lnTo>
                <a:lnTo>
                  <a:pt x="3213582" y="3213100"/>
                </a:lnTo>
                <a:lnTo>
                  <a:pt x="3391878" y="3162300"/>
                </a:lnTo>
                <a:lnTo>
                  <a:pt x="3436175" y="3136900"/>
                </a:lnTo>
                <a:lnTo>
                  <a:pt x="3524402" y="3111500"/>
                </a:lnTo>
                <a:lnTo>
                  <a:pt x="3572764" y="3086100"/>
                </a:lnTo>
                <a:lnTo>
                  <a:pt x="3620439" y="3073400"/>
                </a:lnTo>
                <a:lnTo>
                  <a:pt x="3713708" y="3022600"/>
                </a:lnTo>
                <a:lnTo>
                  <a:pt x="3759301" y="3009900"/>
                </a:lnTo>
                <a:lnTo>
                  <a:pt x="3804208" y="2984500"/>
                </a:lnTo>
                <a:lnTo>
                  <a:pt x="3891953" y="2933700"/>
                </a:lnTo>
                <a:lnTo>
                  <a:pt x="3976928" y="2882900"/>
                </a:lnTo>
                <a:lnTo>
                  <a:pt x="4018394" y="2857500"/>
                </a:lnTo>
                <a:lnTo>
                  <a:pt x="4059148" y="2832100"/>
                </a:lnTo>
                <a:lnTo>
                  <a:pt x="4099229" y="2806700"/>
                </a:lnTo>
                <a:lnTo>
                  <a:pt x="4138612" y="2781300"/>
                </a:lnTo>
                <a:lnTo>
                  <a:pt x="4177309" y="2755900"/>
                </a:lnTo>
                <a:lnTo>
                  <a:pt x="4215320" y="2730500"/>
                </a:lnTo>
                <a:lnTo>
                  <a:pt x="4252646" y="2692400"/>
                </a:lnTo>
                <a:lnTo>
                  <a:pt x="4289272" y="2667000"/>
                </a:lnTo>
                <a:lnTo>
                  <a:pt x="4325213" y="2641600"/>
                </a:lnTo>
                <a:lnTo>
                  <a:pt x="4360469" y="2603500"/>
                </a:lnTo>
                <a:lnTo>
                  <a:pt x="4395038" y="2578100"/>
                </a:lnTo>
                <a:lnTo>
                  <a:pt x="4428909" y="2540000"/>
                </a:lnTo>
                <a:lnTo>
                  <a:pt x="4462107" y="2501900"/>
                </a:lnTo>
                <a:lnTo>
                  <a:pt x="4494606" y="2476500"/>
                </a:lnTo>
                <a:lnTo>
                  <a:pt x="4526419" y="2438400"/>
                </a:lnTo>
                <a:lnTo>
                  <a:pt x="4557547" y="2400300"/>
                </a:lnTo>
                <a:lnTo>
                  <a:pt x="4587989" y="2362200"/>
                </a:lnTo>
                <a:lnTo>
                  <a:pt x="4617745" y="2324100"/>
                </a:lnTo>
                <a:lnTo>
                  <a:pt x="4646815" y="2298700"/>
                </a:lnTo>
                <a:lnTo>
                  <a:pt x="4675187" y="2260600"/>
                </a:lnTo>
                <a:lnTo>
                  <a:pt x="4702886" y="2222500"/>
                </a:lnTo>
                <a:lnTo>
                  <a:pt x="4729899" y="2184400"/>
                </a:lnTo>
                <a:lnTo>
                  <a:pt x="4756213" y="2133600"/>
                </a:lnTo>
                <a:lnTo>
                  <a:pt x="4781855" y="2095500"/>
                </a:lnTo>
                <a:lnTo>
                  <a:pt x="4806810" y="2057400"/>
                </a:lnTo>
                <a:lnTo>
                  <a:pt x="4829010" y="2019300"/>
                </a:lnTo>
                <a:lnTo>
                  <a:pt x="4829010" y="1041400"/>
                </a:lnTo>
                <a:close/>
              </a:path>
            </a:pathLst>
          </a:custGeom>
          <a:solidFill>
            <a:srgbClr val="E7E6E6">
              <a:alpha val="5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938" y="0"/>
            <a:ext cx="1259205" cy="93980"/>
          </a:xfrm>
          <a:custGeom>
            <a:avLst/>
            <a:gdLst/>
            <a:ahLst/>
            <a:cxnLst/>
            <a:rect l="l" t="t" r="r" b="b"/>
            <a:pathLst>
              <a:path w="1259205" h="93980">
                <a:moveTo>
                  <a:pt x="1258617" y="93785"/>
                </a:moveTo>
                <a:lnTo>
                  <a:pt x="0" y="93785"/>
                </a:lnTo>
                <a:lnTo>
                  <a:pt x="0" y="0"/>
                </a:lnTo>
                <a:lnTo>
                  <a:pt x="1258617" y="0"/>
                </a:lnTo>
                <a:lnTo>
                  <a:pt x="1258617" y="93785"/>
                </a:lnTo>
                <a:close/>
              </a:path>
            </a:pathLst>
          </a:custGeom>
          <a:solidFill>
            <a:srgbClr val="007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045" y="6261436"/>
            <a:ext cx="1073018" cy="4139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1371668" y="6409396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70">
                <a:moveTo>
                  <a:pt x="140025" y="280050"/>
                </a:moveTo>
                <a:lnTo>
                  <a:pt x="95766" y="272911"/>
                </a:lnTo>
                <a:lnTo>
                  <a:pt x="57328" y="253033"/>
                </a:lnTo>
                <a:lnTo>
                  <a:pt x="27016" y="222722"/>
                </a:lnTo>
                <a:lnTo>
                  <a:pt x="7138" y="184284"/>
                </a:lnTo>
                <a:lnTo>
                  <a:pt x="0" y="140025"/>
                </a:lnTo>
                <a:lnTo>
                  <a:pt x="7138" y="95766"/>
                </a:lnTo>
                <a:lnTo>
                  <a:pt x="27016" y="57328"/>
                </a:lnTo>
                <a:lnTo>
                  <a:pt x="57328" y="27016"/>
                </a:lnTo>
                <a:lnTo>
                  <a:pt x="95766" y="7138"/>
                </a:lnTo>
                <a:lnTo>
                  <a:pt x="140025" y="0"/>
                </a:lnTo>
                <a:lnTo>
                  <a:pt x="167470" y="2715"/>
                </a:lnTo>
                <a:lnTo>
                  <a:pt x="217711" y="23525"/>
                </a:lnTo>
                <a:lnTo>
                  <a:pt x="256525" y="62339"/>
                </a:lnTo>
                <a:lnTo>
                  <a:pt x="277335" y="112580"/>
                </a:lnTo>
                <a:lnTo>
                  <a:pt x="280050" y="140025"/>
                </a:lnTo>
                <a:lnTo>
                  <a:pt x="272912" y="184284"/>
                </a:lnTo>
                <a:lnTo>
                  <a:pt x="253033" y="222722"/>
                </a:lnTo>
                <a:lnTo>
                  <a:pt x="222722" y="253033"/>
                </a:lnTo>
                <a:lnTo>
                  <a:pt x="184284" y="272911"/>
                </a:lnTo>
                <a:lnTo>
                  <a:pt x="140025" y="280050"/>
                </a:lnTo>
                <a:close/>
              </a:path>
            </a:pathLst>
          </a:custGeom>
          <a:solidFill>
            <a:srgbClr val="007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7638" y="809515"/>
            <a:ext cx="6426859" cy="275332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1488360" y="6519252"/>
            <a:ext cx="45720" cy="73660"/>
          </a:xfrm>
          <a:custGeom>
            <a:avLst/>
            <a:gdLst/>
            <a:ahLst/>
            <a:cxnLst/>
            <a:rect l="l" t="t" r="r" b="b"/>
            <a:pathLst>
              <a:path w="45720" h="73659">
                <a:moveTo>
                  <a:pt x="43705" y="73173"/>
                </a:moveTo>
                <a:lnTo>
                  <a:pt x="2182" y="73173"/>
                </a:lnTo>
                <a:lnTo>
                  <a:pt x="1389" y="72876"/>
                </a:lnTo>
                <a:lnTo>
                  <a:pt x="446" y="72032"/>
                </a:lnTo>
                <a:lnTo>
                  <a:pt x="49" y="70544"/>
                </a:lnTo>
                <a:lnTo>
                  <a:pt x="0" y="67121"/>
                </a:lnTo>
                <a:lnTo>
                  <a:pt x="248" y="66030"/>
                </a:lnTo>
                <a:lnTo>
                  <a:pt x="1041" y="64293"/>
                </a:lnTo>
                <a:lnTo>
                  <a:pt x="19496" y="44698"/>
                </a:lnTo>
                <a:lnTo>
                  <a:pt x="22076" y="41671"/>
                </a:lnTo>
                <a:lnTo>
                  <a:pt x="31105" y="21828"/>
                </a:lnTo>
                <a:lnTo>
                  <a:pt x="31105" y="18653"/>
                </a:lnTo>
                <a:lnTo>
                  <a:pt x="21183" y="8483"/>
                </a:lnTo>
                <a:lnTo>
                  <a:pt x="16916" y="8483"/>
                </a:lnTo>
                <a:lnTo>
                  <a:pt x="4018" y="14138"/>
                </a:lnTo>
                <a:lnTo>
                  <a:pt x="3373" y="14436"/>
                </a:lnTo>
                <a:lnTo>
                  <a:pt x="2232" y="14287"/>
                </a:lnTo>
                <a:lnTo>
                  <a:pt x="1637" y="13543"/>
                </a:lnTo>
                <a:lnTo>
                  <a:pt x="1339" y="12203"/>
                </a:lnTo>
                <a:lnTo>
                  <a:pt x="1339" y="8780"/>
                </a:lnTo>
                <a:lnTo>
                  <a:pt x="18801" y="0"/>
                </a:lnTo>
                <a:lnTo>
                  <a:pt x="24457" y="0"/>
                </a:lnTo>
                <a:lnTo>
                  <a:pt x="41820" y="16172"/>
                </a:lnTo>
                <a:lnTo>
                  <a:pt x="41820" y="21034"/>
                </a:lnTo>
                <a:lnTo>
                  <a:pt x="11608" y="65037"/>
                </a:lnTo>
                <a:lnTo>
                  <a:pt x="43308" y="65037"/>
                </a:lnTo>
                <a:lnTo>
                  <a:pt x="44450" y="65782"/>
                </a:lnTo>
                <a:lnTo>
                  <a:pt x="44995" y="66774"/>
                </a:lnTo>
                <a:lnTo>
                  <a:pt x="45243" y="68361"/>
                </a:lnTo>
                <a:lnTo>
                  <a:pt x="45243" y="69056"/>
                </a:lnTo>
                <a:lnTo>
                  <a:pt x="44995" y="71338"/>
                </a:lnTo>
                <a:lnTo>
                  <a:pt x="44450" y="72578"/>
                </a:lnTo>
                <a:lnTo>
                  <a:pt x="43705" y="731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9750" y="1747403"/>
            <a:ext cx="106045" cy="112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9708" y="1829754"/>
            <a:ext cx="9764419" cy="19972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2149" y="2109551"/>
            <a:ext cx="2949370" cy="19585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747063" y="2661852"/>
            <a:ext cx="618045" cy="19630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70858" y="2659025"/>
            <a:ext cx="9588805" cy="19913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83131" y="2938077"/>
            <a:ext cx="1306897" cy="19630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68386" y="2934654"/>
            <a:ext cx="2927523" cy="19972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474454" y="2937333"/>
            <a:ext cx="5149242" cy="19704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78815" y="3213558"/>
            <a:ext cx="7745983" cy="19704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93958" y="3775236"/>
            <a:ext cx="1610841" cy="17323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79708" y="4319351"/>
            <a:ext cx="1075283" cy="157906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789692" y="4630898"/>
            <a:ext cx="322580" cy="111125"/>
          </a:xfrm>
          <a:custGeom>
            <a:avLst/>
            <a:gdLst/>
            <a:ahLst/>
            <a:cxnLst/>
            <a:rect l="l" t="t" r="r" b="b"/>
            <a:pathLst>
              <a:path w="322580" h="111125">
                <a:moveTo>
                  <a:pt x="3720" y="111075"/>
                </a:moveTo>
                <a:lnTo>
                  <a:pt x="0" y="95497"/>
                </a:lnTo>
                <a:lnTo>
                  <a:pt x="198" y="91926"/>
                </a:lnTo>
                <a:lnTo>
                  <a:pt x="396" y="90536"/>
                </a:lnTo>
                <a:lnTo>
                  <a:pt x="694" y="89544"/>
                </a:lnTo>
                <a:lnTo>
                  <a:pt x="992" y="88453"/>
                </a:lnTo>
                <a:lnTo>
                  <a:pt x="1389" y="87659"/>
                </a:lnTo>
                <a:lnTo>
                  <a:pt x="2381" y="86667"/>
                </a:lnTo>
                <a:lnTo>
                  <a:pt x="3075" y="86220"/>
                </a:lnTo>
                <a:lnTo>
                  <a:pt x="3968" y="85824"/>
                </a:lnTo>
                <a:lnTo>
                  <a:pt x="68262" y="55760"/>
                </a:lnTo>
                <a:lnTo>
                  <a:pt x="5308" y="26441"/>
                </a:lnTo>
                <a:lnTo>
                  <a:pt x="4117" y="25945"/>
                </a:lnTo>
                <a:lnTo>
                  <a:pt x="3125" y="25449"/>
                </a:lnTo>
                <a:lnTo>
                  <a:pt x="0" y="16371"/>
                </a:lnTo>
                <a:lnTo>
                  <a:pt x="0" y="5854"/>
                </a:lnTo>
                <a:lnTo>
                  <a:pt x="99" y="4266"/>
                </a:lnTo>
                <a:lnTo>
                  <a:pt x="297" y="2678"/>
                </a:lnTo>
                <a:lnTo>
                  <a:pt x="644" y="1587"/>
                </a:lnTo>
                <a:lnTo>
                  <a:pt x="1141" y="992"/>
                </a:lnTo>
                <a:lnTo>
                  <a:pt x="1637" y="297"/>
                </a:lnTo>
                <a:lnTo>
                  <a:pt x="2232" y="0"/>
                </a:lnTo>
                <a:lnTo>
                  <a:pt x="2926" y="99"/>
                </a:lnTo>
                <a:lnTo>
                  <a:pt x="3720" y="99"/>
                </a:lnTo>
                <a:lnTo>
                  <a:pt x="4663" y="396"/>
                </a:lnTo>
                <a:lnTo>
                  <a:pt x="5754" y="992"/>
                </a:lnTo>
                <a:lnTo>
                  <a:pt x="91479" y="43705"/>
                </a:lnTo>
                <a:lnTo>
                  <a:pt x="92372" y="44102"/>
                </a:lnTo>
                <a:lnTo>
                  <a:pt x="93116" y="45293"/>
                </a:lnTo>
                <a:lnTo>
                  <a:pt x="93712" y="47277"/>
                </a:lnTo>
                <a:lnTo>
                  <a:pt x="94307" y="49162"/>
                </a:lnTo>
                <a:lnTo>
                  <a:pt x="94605" y="52040"/>
                </a:lnTo>
                <a:lnTo>
                  <a:pt x="94505" y="59481"/>
                </a:lnTo>
                <a:lnTo>
                  <a:pt x="94307" y="60969"/>
                </a:lnTo>
                <a:lnTo>
                  <a:pt x="94208" y="62359"/>
                </a:lnTo>
                <a:lnTo>
                  <a:pt x="5754" y="110380"/>
                </a:lnTo>
                <a:lnTo>
                  <a:pt x="4663" y="110877"/>
                </a:lnTo>
                <a:lnTo>
                  <a:pt x="3720" y="111075"/>
                </a:lnTo>
                <a:close/>
              </a:path>
              <a:path w="322580" h="111125">
                <a:moveTo>
                  <a:pt x="117574" y="111075"/>
                </a:moveTo>
                <a:lnTo>
                  <a:pt x="113853" y="95497"/>
                </a:lnTo>
                <a:lnTo>
                  <a:pt x="114051" y="91926"/>
                </a:lnTo>
                <a:lnTo>
                  <a:pt x="114250" y="90536"/>
                </a:lnTo>
                <a:lnTo>
                  <a:pt x="114548" y="89544"/>
                </a:lnTo>
                <a:lnTo>
                  <a:pt x="114845" y="88453"/>
                </a:lnTo>
                <a:lnTo>
                  <a:pt x="115242" y="87659"/>
                </a:lnTo>
                <a:lnTo>
                  <a:pt x="116234" y="86667"/>
                </a:lnTo>
                <a:lnTo>
                  <a:pt x="116929" y="86220"/>
                </a:lnTo>
                <a:lnTo>
                  <a:pt x="117822" y="85824"/>
                </a:lnTo>
                <a:lnTo>
                  <a:pt x="182116" y="55760"/>
                </a:lnTo>
                <a:lnTo>
                  <a:pt x="119161" y="26441"/>
                </a:lnTo>
                <a:lnTo>
                  <a:pt x="117971" y="25945"/>
                </a:lnTo>
                <a:lnTo>
                  <a:pt x="116978" y="25449"/>
                </a:lnTo>
                <a:lnTo>
                  <a:pt x="113853" y="16371"/>
                </a:lnTo>
                <a:lnTo>
                  <a:pt x="113853" y="5854"/>
                </a:lnTo>
                <a:lnTo>
                  <a:pt x="113952" y="4266"/>
                </a:lnTo>
                <a:lnTo>
                  <a:pt x="114151" y="2678"/>
                </a:lnTo>
                <a:lnTo>
                  <a:pt x="114498" y="1587"/>
                </a:lnTo>
                <a:lnTo>
                  <a:pt x="114994" y="992"/>
                </a:lnTo>
                <a:lnTo>
                  <a:pt x="115490" y="297"/>
                </a:lnTo>
                <a:lnTo>
                  <a:pt x="116085" y="0"/>
                </a:lnTo>
                <a:lnTo>
                  <a:pt x="116780" y="99"/>
                </a:lnTo>
                <a:lnTo>
                  <a:pt x="117574" y="99"/>
                </a:lnTo>
                <a:lnTo>
                  <a:pt x="118516" y="396"/>
                </a:lnTo>
                <a:lnTo>
                  <a:pt x="119608" y="992"/>
                </a:lnTo>
                <a:lnTo>
                  <a:pt x="205333" y="43705"/>
                </a:lnTo>
                <a:lnTo>
                  <a:pt x="206226" y="44102"/>
                </a:lnTo>
                <a:lnTo>
                  <a:pt x="206970" y="45293"/>
                </a:lnTo>
                <a:lnTo>
                  <a:pt x="207565" y="47277"/>
                </a:lnTo>
                <a:lnTo>
                  <a:pt x="208160" y="49162"/>
                </a:lnTo>
                <a:lnTo>
                  <a:pt x="208458" y="52040"/>
                </a:lnTo>
                <a:lnTo>
                  <a:pt x="208359" y="59481"/>
                </a:lnTo>
                <a:lnTo>
                  <a:pt x="208160" y="60969"/>
                </a:lnTo>
                <a:lnTo>
                  <a:pt x="208061" y="62359"/>
                </a:lnTo>
                <a:lnTo>
                  <a:pt x="119608" y="110380"/>
                </a:lnTo>
                <a:lnTo>
                  <a:pt x="118516" y="110877"/>
                </a:lnTo>
                <a:lnTo>
                  <a:pt x="117574" y="111075"/>
                </a:lnTo>
                <a:close/>
              </a:path>
              <a:path w="322580" h="111125">
                <a:moveTo>
                  <a:pt x="231427" y="111075"/>
                </a:moveTo>
                <a:lnTo>
                  <a:pt x="227707" y="95497"/>
                </a:lnTo>
                <a:lnTo>
                  <a:pt x="227905" y="91926"/>
                </a:lnTo>
                <a:lnTo>
                  <a:pt x="228103" y="90536"/>
                </a:lnTo>
                <a:lnTo>
                  <a:pt x="228401" y="89544"/>
                </a:lnTo>
                <a:lnTo>
                  <a:pt x="228699" y="88453"/>
                </a:lnTo>
                <a:lnTo>
                  <a:pt x="229096" y="87659"/>
                </a:lnTo>
                <a:lnTo>
                  <a:pt x="230088" y="86667"/>
                </a:lnTo>
                <a:lnTo>
                  <a:pt x="230782" y="86220"/>
                </a:lnTo>
                <a:lnTo>
                  <a:pt x="231675" y="85824"/>
                </a:lnTo>
                <a:lnTo>
                  <a:pt x="295969" y="55760"/>
                </a:lnTo>
                <a:lnTo>
                  <a:pt x="233015" y="26441"/>
                </a:lnTo>
                <a:lnTo>
                  <a:pt x="231824" y="25945"/>
                </a:lnTo>
                <a:lnTo>
                  <a:pt x="230832" y="25449"/>
                </a:lnTo>
                <a:lnTo>
                  <a:pt x="227707" y="16371"/>
                </a:lnTo>
                <a:lnTo>
                  <a:pt x="227707" y="5854"/>
                </a:lnTo>
                <a:lnTo>
                  <a:pt x="227806" y="4266"/>
                </a:lnTo>
                <a:lnTo>
                  <a:pt x="228004" y="2678"/>
                </a:lnTo>
                <a:lnTo>
                  <a:pt x="228351" y="1587"/>
                </a:lnTo>
                <a:lnTo>
                  <a:pt x="228848" y="992"/>
                </a:lnTo>
                <a:lnTo>
                  <a:pt x="229344" y="297"/>
                </a:lnTo>
                <a:lnTo>
                  <a:pt x="229939" y="0"/>
                </a:lnTo>
                <a:lnTo>
                  <a:pt x="230633" y="99"/>
                </a:lnTo>
                <a:lnTo>
                  <a:pt x="231427" y="99"/>
                </a:lnTo>
                <a:lnTo>
                  <a:pt x="232370" y="396"/>
                </a:lnTo>
                <a:lnTo>
                  <a:pt x="233461" y="992"/>
                </a:lnTo>
                <a:lnTo>
                  <a:pt x="319186" y="43705"/>
                </a:lnTo>
                <a:lnTo>
                  <a:pt x="320079" y="44102"/>
                </a:lnTo>
                <a:lnTo>
                  <a:pt x="320823" y="45293"/>
                </a:lnTo>
                <a:lnTo>
                  <a:pt x="321419" y="47277"/>
                </a:lnTo>
                <a:lnTo>
                  <a:pt x="322014" y="49162"/>
                </a:lnTo>
                <a:lnTo>
                  <a:pt x="322312" y="52040"/>
                </a:lnTo>
                <a:lnTo>
                  <a:pt x="322212" y="59481"/>
                </a:lnTo>
                <a:lnTo>
                  <a:pt x="322014" y="60969"/>
                </a:lnTo>
                <a:lnTo>
                  <a:pt x="321915" y="62359"/>
                </a:lnTo>
                <a:lnTo>
                  <a:pt x="233461" y="110380"/>
                </a:lnTo>
                <a:lnTo>
                  <a:pt x="232370" y="110877"/>
                </a:lnTo>
                <a:lnTo>
                  <a:pt x="231427" y="111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79708" y="4882070"/>
            <a:ext cx="1170607" cy="185588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89692" y="5147878"/>
            <a:ext cx="1362434" cy="19615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79708" y="5424251"/>
            <a:ext cx="1491741" cy="157906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789692" y="5735798"/>
            <a:ext cx="322580" cy="111125"/>
          </a:xfrm>
          <a:custGeom>
            <a:avLst/>
            <a:gdLst/>
            <a:ahLst/>
            <a:cxnLst/>
            <a:rect l="l" t="t" r="r" b="b"/>
            <a:pathLst>
              <a:path w="322580" h="111125">
                <a:moveTo>
                  <a:pt x="3720" y="111075"/>
                </a:moveTo>
                <a:lnTo>
                  <a:pt x="0" y="95497"/>
                </a:lnTo>
                <a:lnTo>
                  <a:pt x="198" y="91926"/>
                </a:lnTo>
                <a:lnTo>
                  <a:pt x="396" y="90536"/>
                </a:lnTo>
                <a:lnTo>
                  <a:pt x="694" y="89544"/>
                </a:lnTo>
                <a:lnTo>
                  <a:pt x="992" y="88453"/>
                </a:lnTo>
                <a:lnTo>
                  <a:pt x="1389" y="87659"/>
                </a:lnTo>
                <a:lnTo>
                  <a:pt x="2381" y="86667"/>
                </a:lnTo>
                <a:lnTo>
                  <a:pt x="3075" y="86220"/>
                </a:lnTo>
                <a:lnTo>
                  <a:pt x="3968" y="85824"/>
                </a:lnTo>
                <a:lnTo>
                  <a:pt x="68262" y="55760"/>
                </a:lnTo>
                <a:lnTo>
                  <a:pt x="5308" y="26441"/>
                </a:lnTo>
                <a:lnTo>
                  <a:pt x="4117" y="25945"/>
                </a:lnTo>
                <a:lnTo>
                  <a:pt x="3125" y="25449"/>
                </a:lnTo>
                <a:lnTo>
                  <a:pt x="0" y="16371"/>
                </a:lnTo>
                <a:lnTo>
                  <a:pt x="0" y="5854"/>
                </a:lnTo>
                <a:lnTo>
                  <a:pt x="99" y="4266"/>
                </a:lnTo>
                <a:lnTo>
                  <a:pt x="297" y="2678"/>
                </a:lnTo>
                <a:lnTo>
                  <a:pt x="644" y="1587"/>
                </a:lnTo>
                <a:lnTo>
                  <a:pt x="1141" y="992"/>
                </a:lnTo>
                <a:lnTo>
                  <a:pt x="1637" y="297"/>
                </a:lnTo>
                <a:lnTo>
                  <a:pt x="2232" y="0"/>
                </a:lnTo>
                <a:lnTo>
                  <a:pt x="2926" y="99"/>
                </a:lnTo>
                <a:lnTo>
                  <a:pt x="3720" y="99"/>
                </a:lnTo>
                <a:lnTo>
                  <a:pt x="4663" y="396"/>
                </a:lnTo>
                <a:lnTo>
                  <a:pt x="5754" y="992"/>
                </a:lnTo>
                <a:lnTo>
                  <a:pt x="91479" y="43705"/>
                </a:lnTo>
                <a:lnTo>
                  <a:pt x="92372" y="44102"/>
                </a:lnTo>
                <a:lnTo>
                  <a:pt x="93116" y="45293"/>
                </a:lnTo>
                <a:lnTo>
                  <a:pt x="93712" y="47277"/>
                </a:lnTo>
                <a:lnTo>
                  <a:pt x="94307" y="49162"/>
                </a:lnTo>
                <a:lnTo>
                  <a:pt x="94605" y="52040"/>
                </a:lnTo>
                <a:lnTo>
                  <a:pt x="94505" y="59481"/>
                </a:lnTo>
                <a:lnTo>
                  <a:pt x="94307" y="60969"/>
                </a:lnTo>
                <a:lnTo>
                  <a:pt x="94208" y="62359"/>
                </a:lnTo>
                <a:lnTo>
                  <a:pt x="5754" y="110380"/>
                </a:lnTo>
                <a:lnTo>
                  <a:pt x="4663" y="110877"/>
                </a:lnTo>
                <a:lnTo>
                  <a:pt x="3720" y="111075"/>
                </a:lnTo>
                <a:close/>
              </a:path>
              <a:path w="322580" h="111125">
                <a:moveTo>
                  <a:pt x="117574" y="111075"/>
                </a:moveTo>
                <a:lnTo>
                  <a:pt x="113853" y="95497"/>
                </a:lnTo>
                <a:lnTo>
                  <a:pt x="114051" y="91926"/>
                </a:lnTo>
                <a:lnTo>
                  <a:pt x="114250" y="90536"/>
                </a:lnTo>
                <a:lnTo>
                  <a:pt x="114548" y="89544"/>
                </a:lnTo>
                <a:lnTo>
                  <a:pt x="114845" y="88453"/>
                </a:lnTo>
                <a:lnTo>
                  <a:pt x="115242" y="87659"/>
                </a:lnTo>
                <a:lnTo>
                  <a:pt x="116234" y="86667"/>
                </a:lnTo>
                <a:lnTo>
                  <a:pt x="116929" y="86220"/>
                </a:lnTo>
                <a:lnTo>
                  <a:pt x="117822" y="85824"/>
                </a:lnTo>
                <a:lnTo>
                  <a:pt x="182116" y="55760"/>
                </a:lnTo>
                <a:lnTo>
                  <a:pt x="119161" y="26441"/>
                </a:lnTo>
                <a:lnTo>
                  <a:pt x="117971" y="25945"/>
                </a:lnTo>
                <a:lnTo>
                  <a:pt x="116978" y="25449"/>
                </a:lnTo>
                <a:lnTo>
                  <a:pt x="113853" y="16371"/>
                </a:lnTo>
                <a:lnTo>
                  <a:pt x="113853" y="5854"/>
                </a:lnTo>
                <a:lnTo>
                  <a:pt x="113952" y="4266"/>
                </a:lnTo>
                <a:lnTo>
                  <a:pt x="114151" y="2678"/>
                </a:lnTo>
                <a:lnTo>
                  <a:pt x="114498" y="1587"/>
                </a:lnTo>
                <a:lnTo>
                  <a:pt x="114994" y="992"/>
                </a:lnTo>
                <a:lnTo>
                  <a:pt x="115490" y="297"/>
                </a:lnTo>
                <a:lnTo>
                  <a:pt x="116085" y="0"/>
                </a:lnTo>
                <a:lnTo>
                  <a:pt x="116780" y="99"/>
                </a:lnTo>
                <a:lnTo>
                  <a:pt x="117574" y="99"/>
                </a:lnTo>
                <a:lnTo>
                  <a:pt x="118516" y="396"/>
                </a:lnTo>
                <a:lnTo>
                  <a:pt x="119608" y="992"/>
                </a:lnTo>
                <a:lnTo>
                  <a:pt x="205333" y="43705"/>
                </a:lnTo>
                <a:lnTo>
                  <a:pt x="206226" y="44102"/>
                </a:lnTo>
                <a:lnTo>
                  <a:pt x="206970" y="45293"/>
                </a:lnTo>
                <a:lnTo>
                  <a:pt x="207565" y="47277"/>
                </a:lnTo>
                <a:lnTo>
                  <a:pt x="208160" y="49162"/>
                </a:lnTo>
                <a:lnTo>
                  <a:pt x="208458" y="52040"/>
                </a:lnTo>
                <a:lnTo>
                  <a:pt x="208359" y="59481"/>
                </a:lnTo>
                <a:lnTo>
                  <a:pt x="208160" y="60969"/>
                </a:lnTo>
                <a:lnTo>
                  <a:pt x="208061" y="62359"/>
                </a:lnTo>
                <a:lnTo>
                  <a:pt x="119608" y="110380"/>
                </a:lnTo>
                <a:lnTo>
                  <a:pt x="118516" y="110877"/>
                </a:lnTo>
                <a:lnTo>
                  <a:pt x="117574" y="111075"/>
                </a:lnTo>
                <a:close/>
              </a:path>
              <a:path w="322580" h="111125">
                <a:moveTo>
                  <a:pt x="231427" y="111075"/>
                </a:moveTo>
                <a:lnTo>
                  <a:pt x="227707" y="95497"/>
                </a:lnTo>
                <a:lnTo>
                  <a:pt x="227905" y="91926"/>
                </a:lnTo>
                <a:lnTo>
                  <a:pt x="228103" y="90536"/>
                </a:lnTo>
                <a:lnTo>
                  <a:pt x="228401" y="89544"/>
                </a:lnTo>
                <a:lnTo>
                  <a:pt x="228699" y="88453"/>
                </a:lnTo>
                <a:lnTo>
                  <a:pt x="229096" y="87659"/>
                </a:lnTo>
                <a:lnTo>
                  <a:pt x="230088" y="86667"/>
                </a:lnTo>
                <a:lnTo>
                  <a:pt x="230782" y="86220"/>
                </a:lnTo>
                <a:lnTo>
                  <a:pt x="231675" y="85824"/>
                </a:lnTo>
                <a:lnTo>
                  <a:pt x="295969" y="55760"/>
                </a:lnTo>
                <a:lnTo>
                  <a:pt x="233015" y="26441"/>
                </a:lnTo>
                <a:lnTo>
                  <a:pt x="231824" y="25945"/>
                </a:lnTo>
                <a:lnTo>
                  <a:pt x="230832" y="25449"/>
                </a:lnTo>
                <a:lnTo>
                  <a:pt x="227707" y="16371"/>
                </a:lnTo>
                <a:lnTo>
                  <a:pt x="227707" y="5854"/>
                </a:lnTo>
                <a:lnTo>
                  <a:pt x="227806" y="4266"/>
                </a:lnTo>
                <a:lnTo>
                  <a:pt x="228004" y="2678"/>
                </a:lnTo>
                <a:lnTo>
                  <a:pt x="228351" y="1587"/>
                </a:lnTo>
                <a:lnTo>
                  <a:pt x="228848" y="992"/>
                </a:lnTo>
                <a:lnTo>
                  <a:pt x="229344" y="297"/>
                </a:lnTo>
                <a:lnTo>
                  <a:pt x="229939" y="0"/>
                </a:lnTo>
                <a:lnTo>
                  <a:pt x="230633" y="99"/>
                </a:lnTo>
                <a:lnTo>
                  <a:pt x="231427" y="99"/>
                </a:lnTo>
                <a:lnTo>
                  <a:pt x="232370" y="396"/>
                </a:lnTo>
                <a:lnTo>
                  <a:pt x="233461" y="992"/>
                </a:lnTo>
                <a:lnTo>
                  <a:pt x="319186" y="43705"/>
                </a:lnTo>
                <a:lnTo>
                  <a:pt x="320079" y="44102"/>
                </a:lnTo>
                <a:lnTo>
                  <a:pt x="320823" y="45293"/>
                </a:lnTo>
                <a:lnTo>
                  <a:pt x="321419" y="47277"/>
                </a:lnTo>
                <a:lnTo>
                  <a:pt x="322014" y="49162"/>
                </a:lnTo>
                <a:lnTo>
                  <a:pt x="322312" y="52040"/>
                </a:lnTo>
                <a:lnTo>
                  <a:pt x="322212" y="59481"/>
                </a:lnTo>
                <a:lnTo>
                  <a:pt x="322014" y="60969"/>
                </a:lnTo>
                <a:lnTo>
                  <a:pt x="321915" y="62359"/>
                </a:lnTo>
                <a:lnTo>
                  <a:pt x="233461" y="110380"/>
                </a:lnTo>
                <a:lnTo>
                  <a:pt x="232370" y="110877"/>
                </a:lnTo>
                <a:lnTo>
                  <a:pt x="231427" y="111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99750" y="4233428"/>
            <a:ext cx="2527300" cy="168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31940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Courier New"/>
                <a:cs typeface="Courier New"/>
              </a:rPr>
              <a:t>pip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install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nltk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31940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Courier New"/>
                <a:cs typeface="Courier New"/>
              </a:rPr>
              <a:t>nltk.download()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-6350" y="4574528"/>
            <a:ext cx="2392045" cy="2290445"/>
            <a:chOff x="-6350" y="4574528"/>
            <a:chExt cx="2392045" cy="2290445"/>
          </a:xfrm>
        </p:grpSpPr>
        <p:sp>
          <p:nvSpPr>
            <p:cNvPr id="26" name="object 26"/>
            <p:cNvSpPr/>
            <p:nvPr/>
          </p:nvSpPr>
          <p:spPr>
            <a:xfrm>
              <a:off x="319595" y="6223247"/>
              <a:ext cx="1367155" cy="420370"/>
            </a:xfrm>
            <a:custGeom>
              <a:avLst/>
              <a:gdLst/>
              <a:ahLst/>
              <a:cxnLst/>
              <a:rect l="l" t="t" r="r" b="b"/>
              <a:pathLst>
                <a:path w="1367155" h="420370">
                  <a:moveTo>
                    <a:pt x="0" y="419859"/>
                  </a:moveTo>
                  <a:lnTo>
                    <a:pt x="1367160" y="419859"/>
                  </a:lnTo>
                  <a:lnTo>
                    <a:pt x="1367160" y="0"/>
                  </a:lnTo>
                  <a:lnTo>
                    <a:pt x="0" y="0"/>
                  </a:lnTo>
                  <a:lnTo>
                    <a:pt x="0" y="4198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4580878"/>
              <a:ext cx="248920" cy="2277745"/>
            </a:xfrm>
            <a:custGeom>
              <a:avLst/>
              <a:gdLst/>
              <a:ahLst/>
              <a:cxnLst/>
              <a:rect l="l" t="t" r="r" b="b"/>
              <a:pathLst>
                <a:path w="248920" h="2277745">
                  <a:moveTo>
                    <a:pt x="248574" y="2277121"/>
                  </a:moveTo>
                  <a:lnTo>
                    <a:pt x="0" y="2277121"/>
                  </a:lnTo>
                  <a:lnTo>
                    <a:pt x="0" y="0"/>
                  </a:lnTo>
                  <a:lnTo>
                    <a:pt x="248574" y="0"/>
                  </a:lnTo>
                  <a:lnTo>
                    <a:pt x="248574" y="2277121"/>
                  </a:lnTo>
                  <a:close/>
                </a:path>
              </a:pathLst>
            </a:custGeom>
            <a:solidFill>
              <a:srgbClr val="2C55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4580878"/>
              <a:ext cx="248920" cy="2277745"/>
            </a:xfrm>
            <a:custGeom>
              <a:avLst/>
              <a:gdLst/>
              <a:ahLst/>
              <a:cxnLst/>
              <a:rect l="l" t="t" r="r" b="b"/>
              <a:pathLst>
                <a:path w="248920" h="2277745">
                  <a:moveTo>
                    <a:pt x="0" y="0"/>
                  </a:moveTo>
                  <a:lnTo>
                    <a:pt x="248574" y="0"/>
                  </a:lnTo>
                  <a:lnTo>
                    <a:pt x="248574" y="2277121"/>
                  </a:lnTo>
                  <a:lnTo>
                    <a:pt x="0" y="2277121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203E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77" y="6643106"/>
              <a:ext cx="2370455" cy="215265"/>
            </a:xfrm>
            <a:custGeom>
              <a:avLst/>
              <a:gdLst/>
              <a:ahLst/>
              <a:cxnLst/>
              <a:rect l="l" t="t" r="r" b="b"/>
              <a:pathLst>
                <a:path w="2370455" h="215265">
                  <a:moveTo>
                    <a:pt x="2370337" y="214893"/>
                  </a:moveTo>
                  <a:lnTo>
                    <a:pt x="0" y="214893"/>
                  </a:lnTo>
                  <a:lnTo>
                    <a:pt x="0" y="0"/>
                  </a:lnTo>
                  <a:lnTo>
                    <a:pt x="2370337" y="0"/>
                  </a:lnTo>
                  <a:lnTo>
                    <a:pt x="2370337" y="214893"/>
                  </a:lnTo>
                  <a:close/>
                </a:path>
              </a:pathLst>
            </a:custGeom>
            <a:solidFill>
              <a:srgbClr val="2C55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877" y="6643106"/>
              <a:ext cx="2370455" cy="215265"/>
            </a:xfrm>
            <a:custGeom>
              <a:avLst/>
              <a:gdLst/>
              <a:ahLst/>
              <a:cxnLst/>
              <a:rect l="l" t="t" r="r" b="b"/>
              <a:pathLst>
                <a:path w="2370455" h="215265">
                  <a:moveTo>
                    <a:pt x="0" y="0"/>
                  </a:moveTo>
                  <a:lnTo>
                    <a:pt x="2370337" y="0"/>
                  </a:lnTo>
                  <a:lnTo>
                    <a:pt x="2370337" y="214893"/>
                  </a:lnTo>
                  <a:lnTo>
                    <a:pt x="0" y="214893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203E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9696942" y="0"/>
            <a:ext cx="2501900" cy="2197100"/>
            <a:chOff x="9696942" y="0"/>
            <a:chExt cx="2501900" cy="2197100"/>
          </a:xfrm>
        </p:grpSpPr>
        <p:sp>
          <p:nvSpPr>
            <p:cNvPr id="32" name="object 32"/>
            <p:cNvSpPr/>
            <p:nvPr/>
          </p:nvSpPr>
          <p:spPr>
            <a:xfrm>
              <a:off x="9703292" y="0"/>
              <a:ext cx="2489200" cy="247015"/>
            </a:xfrm>
            <a:custGeom>
              <a:avLst/>
              <a:gdLst/>
              <a:ahLst/>
              <a:cxnLst/>
              <a:rect l="l" t="t" r="r" b="b"/>
              <a:pathLst>
                <a:path w="2489200" h="247015">
                  <a:moveTo>
                    <a:pt x="2488706" y="246620"/>
                  </a:moveTo>
                  <a:lnTo>
                    <a:pt x="0" y="246620"/>
                  </a:lnTo>
                  <a:lnTo>
                    <a:pt x="0" y="0"/>
                  </a:lnTo>
                  <a:lnTo>
                    <a:pt x="2488706" y="0"/>
                  </a:lnTo>
                  <a:lnTo>
                    <a:pt x="2488706" y="246620"/>
                  </a:lnTo>
                  <a:close/>
                </a:path>
              </a:pathLst>
            </a:custGeom>
            <a:solidFill>
              <a:srgbClr val="2C55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703292" y="0"/>
              <a:ext cx="2489200" cy="247015"/>
            </a:xfrm>
            <a:custGeom>
              <a:avLst/>
              <a:gdLst/>
              <a:ahLst/>
              <a:cxnLst/>
              <a:rect l="l" t="t" r="r" b="b"/>
              <a:pathLst>
                <a:path w="2489200" h="247015">
                  <a:moveTo>
                    <a:pt x="0" y="0"/>
                  </a:moveTo>
                  <a:lnTo>
                    <a:pt x="2488706" y="0"/>
                  </a:lnTo>
                  <a:lnTo>
                    <a:pt x="2488706" y="246620"/>
                  </a:lnTo>
                  <a:lnTo>
                    <a:pt x="0" y="24662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203E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940465" y="0"/>
              <a:ext cx="252095" cy="2184400"/>
            </a:xfrm>
            <a:custGeom>
              <a:avLst/>
              <a:gdLst/>
              <a:ahLst/>
              <a:cxnLst/>
              <a:rect l="l" t="t" r="r" b="b"/>
              <a:pathLst>
                <a:path w="252095" h="2184400">
                  <a:moveTo>
                    <a:pt x="251534" y="2183906"/>
                  </a:moveTo>
                  <a:lnTo>
                    <a:pt x="0" y="2183906"/>
                  </a:lnTo>
                  <a:lnTo>
                    <a:pt x="0" y="0"/>
                  </a:lnTo>
                  <a:lnTo>
                    <a:pt x="251534" y="0"/>
                  </a:lnTo>
                  <a:lnTo>
                    <a:pt x="251534" y="2183906"/>
                  </a:lnTo>
                  <a:close/>
                </a:path>
              </a:pathLst>
            </a:custGeom>
            <a:solidFill>
              <a:srgbClr val="2C55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940465" y="0"/>
              <a:ext cx="252095" cy="2184400"/>
            </a:xfrm>
            <a:custGeom>
              <a:avLst/>
              <a:gdLst/>
              <a:ahLst/>
              <a:cxnLst/>
              <a:rect l="l" t="t" r="r" b="b"/>
              <a:pathLst>
                <a:path w="252095" h="2184400">
                  <a:moveTo>
                    <a:pt x="0" y="0"/>
                  </a:moveTo>
                  <a:lnTo>
                    <a:pt x="251534" y="0"/>
                  </a:lnTo>
                  <a:lnTo>
                    <a:pt x="251534" y="2183906"/>
                  </a:lnTo>
                  <a:lnTo>
                    <a:pt x="0" y="2183906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203E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938" y="0"/>
            <a:ext cx="1259205" cy="93980"/>
          </a:xfrm>
          <a:custGeom>
            <a:avLst/>
            <a:gdLst/>
            <a:ahLst/>
            <a:cxnLst/>
            <a:rect l="l" t="t" r="r" b="b"/>
            <a:pathLst>
              <a:path w="1259205" h="93980">
                <a:moveTo>
                  <a:pt x="1258617" y="93785"/>
                </a:moveTo>
                <a:lnTo>
                  <a:pt x="0" y="93785"/>
                </a:lnTo>
                <a:lnTo>
                  <a:pt x="0" y="0"/>
                </a:lnTo>
                <a:lnTo>
                  <a:pt x="1258617" y="0"/>
                </a:lnTo>
                <a:lnTo>
                  <a:pt x="1258617" y="93785"/>
                </a:lnTo>
                <a:close/>
              </a:path>
            </a:pathLst>
          </a:custGeom>
          <a:solidFill>
            <a:srgbClr val="007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045" y="6261436"/>
            <a:ext cx="1073018" cy="4139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768989" y="4487760"/>
            <a:ext cx="2202815" cy="2225040"/>
          </a:xfrm>
          <a:custGeom>
            <a:avLst/>
            <a:gdLst/>
            <a:ahLst/>
            <a:cxnLst/>
            <a:rect l="l" t="t" r="r" b="b"/>
            <a:pathLst>
              <a:path w="2202815" h="2225040">
                <a:moveTo>
                  <a:pt x="1580515" y="1120089"/>
                </a:moveTo>
                <a:lnTo>
                  <a:pt x="1576501" y="1040333"/>
                </a:lnTo>
                <a:lnTo>
                  <a:pt x="1567180" y="992809"/>
                </a:lnTo>
                <a:lnTo>
                  <a:pt x="1552663" y="947000"/>
                </a:lnTo>
                <a:lnTo>
                  <a:pt x="1534083" y="902804"/>
                </a:lnTo>
                <a:lnTo>
                  <a:pt x="1512544" y="860158"/>
                </a:lnTo>
                <a:lnTo>
                  <a:pt x="1489151" y="818997"/>
                </a:lnTo>
                <a:lnTo>
                  <a:pt x="1456588" y="782637"/>
                </a:lnTo>
                <a:lnTo>
                  <a:pt x="1422666" y="748423"/>
                </a:lnTo>
                <a:lnTo>
                  <a:pt x="1386751" y="717118"/>
                </a:lnTo>
                <a:lnTo>
                  <a:pt x="1348206" y="689432"/>
                </a:lnTo>
                <a:lnTo>
                  <a:pt x="1306423" y="666140"/>
                </a:lnTo>
                <a:lnTo>
                  <a:pt x="1260754" y="647992"/>
                </a:lnTo>
                <a:lnTo>
                  <a:pt x="1230718" y="635558"/>
                </a:lnTo>
                <a:lnTo>
                  <a:pt x="1199629" y="627824"/>
                </a:lnTo>
                <a:lnTo>
                  <a:pt x="1172413" y="635000"/>
                </a:lnTo>
                <a:lnTo>
                  <a:pt x="1153998" y="667308"/>
                </a:lnTo>
                <a:lnTo>
                  <a:pt x="1142771" y="701027"/>
                </a:lnTo>
                <a:lnTo>
                  <a:pt x="1131582" y="737235"/>
                </a:lnTo>
                <a:lnTo>
                  <a:pt x="1127912" y="773049"/>
                </a:lnTo>
                <a:lnTo>
                  <a:pt x="1139266" y="805573"/>
                </a:lnTo>
                <a:lnTo>
                  <a:pt x="1173111" y="831938"/>
                </a:lnTo>
                <a:lnTo>
                  <a:pt x="1221600" y="859053"/>
                </a:lnTo>
                <a:lnTo>
                  <a:pt x="1263091" y="889825"/>
                </a:lnTo>
                <a:lnTo>
                  <a:pt x="1297851" y="924636"/>
                </a:lnTo>
                <a:lnTo>
                  <a:pt x="1326146" y="963841"/>
                </a:lnTo>
                <a:lnTo>
                  <a:pt x="1348232" y="1007795"/>
                </a:lnTo>
                <a:lnTo>
                  <a:pt x="1364373" y="1056868"/>
                </a:lnTo>
                <a:lnTo>
                  <a:pt x="1374838" y="1111427"/>
                </a:lnTo>
                <a:lnTo>
                  <a:pt x="1390205" y="1153198"/>
                </a:lnTo>
                <a:lnTo>
                  <a:pt x="1417955" y="1174432"/>
                </a:lnTo>
                <a:lnTo>
                  <a:pt x="1453642" y="1181874"/>
                </a:lnTo>
                <a:lnTo>
                  <a:pt x="1492808" y="1182281"/>
                </a:lnTo>
                <a:lnTo>
                  <a:pt x="1531010" y="1182382"/>
                </a:lnTo>
                <a:lnTo>
                  <a:pt x="1564081" y="1174584"/>
                </a:lnTo>
                <a:lnTo>
                  <a:pt x="1577975" y="1151102"/>
                </a:lnTo>
                <a:lnTo>
                  <a:pt x="1580515" y="1120089"/>
                </a:lnTo>
                <a:close/>
              </a:path>
              <a:path w="2202815" h="2225040">
                <a:moveTo>
                  <a:pt x="1902345" y="1120762"/>
                </a:moveTo>
                <a:lnTo>
                  <a:pt x="1901393" y="1074585"/>
                </a:lnTo>
                <a:lnTo>
                  <a:pt x="1897748" y="1028433"/>
                </a:lnTo>
                <a:lnTo>
                  <a:pt x="1891411" y="982395"/>
                </a:lnTo>
                <a:lnTo>
                  <a:pt x="1882368" y="936586"/>
                </a:lnTo>
                <a:lnTo>
                  <a:pt x="1870621" y="891095"/>
                </a:lnTo>
                <a:lnTo>
                  <a:pt x="1856143" y="846023"/>
                </a:lnTo>
                <a:lnTo>
                  <a:pt x="1838934" y="801471"/>
                </a:lnTo>
                <a:lnTo>
                  <a:pt x="1818995" y="757542"/>
                </a:lnTo>
                <a:lnTo>
                  <a:pt x="1796300" y="714324"/>
                </a:lnTo>
                <a:lnTo>
                  <a:pt x="1770862" y="671918"/>
                </a:lnTo>
                <a:lnTo>
                  <a:pt x="1742655" y="630428"/>
                </a:lnTo>
                <a:lnTo>
                  <a:pt x="1713255" y="592137"/>
                </a:lnTo>
                <a:lnTo>
                  <a:pt x="1681975" y="555967"/>
                </a:lnTo>
                <a:lnTo>
                  <a:pt x="1648929" y="521970"/>
                </a:lnTo>
                <a:lnTo>
                  <a:pt x="1614233" y="490156"/>
                </a:lnTo>
                <a:lnTo>
                  <a:pt x="1578013" y="460552"/>
                </a:lnTo>
                <a:lnTo>
                  <a:pt x="1540383" y="433209"/>
                </a:lnTo>
                <a:lnTo>
                  <a:pt x="1501470" y="408127"/>
                </a:lnTo>
                <a:lnTo>
                  <a:pt x="1461389" y="385356"/>
                </a:lnTo>
                <a:lnTo>
                  <a:pt x="1420266" y="364896"/>
                </a:lnTo>
                <a:lnTo>
                  <a:pt x="1378216" y="346811"/>
                </a:lnTo>
                <a:lnTo>
                  <a:pt x="1335366" y="331089"/>
                </a:lnTo>
                <a:lnTo>
                  <a:pt x="1291844" y="317792"/>
                </a:lnTo>
                <a:lnTo>
                  <a:pt x="1247749" y="306933"/>
                </a:lnTo>
                <a:lnTo>
                  <a:pt x="1203223" y="298538"/>
                </a:lnTo>
                <a:lnTo>
                  <a:pt x="1158379" y="292633"/>
                </a:lnTo>
                <a:lnTo>
                  <a:pt x="1113332" y="289255"/>
                </a:lnTo>
                <a:lnTo>
                  <a:pt x="1068209" y="288429"/>
                </a:lnTo>
                <a:lnTo>
                  <a:pt x="1023137" y="290169"/>
                </a:lnTo>
                <a:lnTo>
                  <a:pt x="978217" y="294525"/>
                </a:lnTo>
                <a:lnTo>
                  <a:pt x="933602" y="301510"/>
                </a:lnTo>
                <a:lnTo>
                  <a:pt x="889381" y="311150"/>
                </a:lnTo>
                <a:lnTo>
                  <a:pt x="845693" y="323481"/>
                </a:lnTo>
                <a:lnTo>
                  <a:pt x="802652" y="338531"/>
                </a:lnTo>
                <a:lnTo>
                  <a:pt x="760374" y="356323"/>
                </a:lnTo>
                <a:lnTo>
                  <a:pt x="718997" y="376885"/>
                </a:lnTo>
                <a:lnTo>
                  <a:pt x="678611" y="398399"/>
                </a:lnTo>
                <a:lnTo>
                  <a:pt x="644944" y="424434"/>
                </a:lnTo>
                <a:lnTo>
                  <a:pt x="629132" y="460197"/>
                </a:lnTo>
                <a:lnTo>
                  <a:pt x="642366" y="510946"/>
                </a:lnTo>
                <a:lnTo>
                  <a:pt x="672033" y="553529"/>
                </a:lnTo>
                <a:lnTo>
                  <a:pt x="706501" y="578866"/>
                </a:lnTo>
                <a:lnTo>
                  <a:pt x="749312" y="584390"/>
                </a:lnTo>
                <a:lnTo>
                  <a:pt x="804049" y="567524"/>
                </a:lnTo>
                <a:lnTo>
                  <a:pt x="852119" y="547204"/>
                </a:lnTo>
                <a:lnTo>
                  <a:pt x="900493" y="530745"/>
                </a:lnTo>
                <a:lnTo>
                  <a:pt x="949032" y="518096"/>
                </a:lnTo>
                <a:lnTo>
                  <a:pt x="997534" y="509206"/>
                </a:lnTo>
                <a:lnTo>
                  <a:pt x="1045845" y="504037"/>
                </a:lnTo>
                <a:lnTo>
                  <a:pt x="1093774" y="502513"/>
                </a:lnTo>
                <a:lnTo>
                  <a:pt x="1141171" y="504596"/>
                </a:lnTo>
                <a:lnTo>
                  <a:pt x="1187843" y="510235"/>
                </a:lnTo>
                <a:lnTo>
                  <a:pt x="1233614" y="519366"/>
                </a:lnTo>
                <a:lnTo>
                  <a:pt x="1278331" y="531939"/>
                </a:lnTo>
                <a:lnTo>
                  <a:pt x="1321803" y="547903"/>
                </a:lnTo>
                <a:lnTo>
                  <a:pt x="1363865" y="567194"/>
                </a:lnTo>
                <a:lnTo>
                  <a:pt x="1404340" y="589788"/>
                </a:lnTo>
                <a:lnTo>
                  <a:pt x="1443050" y="615594"/>
                </a:lnTo>
                <a:lnTo>
                  <a:pt x="1479829" y="644588"/>
                </a:lnTo>
                <a:lnTo>
                  <a:pt x="1514500" y="676706"/>
                </a:lnTo>
                <a:lnTo>
                  <a:pt x="1546898" y="711898"/>
                </a:lnTo>
                <a:lnTo>
                  <a:pt x="1576832" y="750112"/>
                </a:lnTo>
                <a:lnTo>
                  <a:pt x="1604264" y="790181"/>
                </a:lnTo>
                <a:lnTo>
                  <a:pt x="1628101" y="831672"/>
                </a:lnTo>
                <a:lnTo>
                  <a:pt x="1648345" y="874420"/>
                </a:lnTo>
                <a:lnTo>
                  <a:pt x="1664982" y="918235"/>
                </a:lnTo>
                <a:lnTo>
                  <a:pt x="1678012" y="962901"/>
                </a:lnTo>
                <a:lnTo>
                  <a:pt x="1687461" y="1008253"/>
                </a:lnTo>
                <a:lnTo>
                  <a:pt x="1693291" y="1054100"/>
                </a:lnTo>
                <a:lnTo>
                  <a:pt x="1695526" y="1100251"/>
                </a:lnTo>
                <a:lnTo>
                  <a:pt x="1694167" y="1146530"/>
                </a:lnTo>
                <a:lnTo>
                  <a:pt x="1689188" y="1192720"/>
                </a:lnTo>
                <a:lnTo>
                  <a:pt x="1680616" y="1238656"/>
                </a:lnTo>
                <a:lnTo>
                  <a:pt x="1668437" y="1284135"/>
                </a:lnTo>
                <a:lnTo>
                  <a:pt x="1652651" y="1328978"/>
                </a:lnTo>
                <a:lnTo>
                  <a:pt x="1633245" y="1372997"/>
                </a:lnTo>
                <a:lnTo>
                  <a:pt x="1610245" y="1415999"/>
                </a:lnTo>
                <a:lnTo>
                  <a:pt x="1583626" y="1457807"/>
                </a:lnTo>
                <a:lnTo>
                  <a:pt x="1553413" y="1498219"/>
                </a:lnTo>
                <a:lnTo>
                  <a:pt x="1519567" y="1537042"/>
                </a:lnTo>
                <a:lnTo>
                  <a:pt x="1486852" y="1577721"/>
                </a:lnTo>
                <a:lnTo>
                  <a:pt x="1471358" y="1615020"/>
                </a:lnTo>
                <a:lnTo>
                  <a:pt x="1472069" y="1649958"/>
                </a:lnTo>
                <a:lnTo>
                  <a:pt x="1487944" y="1683537"/>
                </a:lnTo>
                <a:lnTo>
                  <a:pt x="1517929" y="1716747"/>
                </a:lnTo>
                <a:lnTo>
                  <a:pt x="1556321" y="1742059"/>
                </a:lnTo>
                <a:lnTo>
                  <a:pt x="1589925" y="1743595"/>
                </a:lnTo>
                <a:lnTo>
                  <a:pt x="1619910" y="1728584"/>
                </a:lnTo>
                <a:lnTo>
                  <a:pt x="1673720" y="1677822"/>
                </a:lnTo>
                <a:lnTo>
                  <a:pt x="1706981" y="1640395"/>
                </a:lnTo>
                <a:lnTo>
                  <a:pt x="1737664" y="1601711"/>
                </a:lnTo>
                <a:lnTo>
                  <a:pt x="1765757" y="1561846"/>
                </a:lnTo>
                <a:lnTo>
                  <a:pt x="1791246" y="1520913"/>
                </a:lnTo>
                <a:lnTo>
                  <a:pt x="1814131" y="1479016"/>
                </a:lnTo>
                <a:lnTo>
                  <a:pt x="1834388" y="1436243"/>
                </a:lnTo>
                <a:lnTo>
                  <a:pt x="1852041" y="1392694"/>
                </a:lnTo>
                <a:lnTo>
                  <a:pt x="1867052" y="1348473"/>
                </a:lnTo>
                <a:lnTo>
                  <a:pt x="1879422" y="1303680"/>
                </a:lnTo>
                <a:lnTo>
                  <a:pt x="1889137" y="1258417"/>
                </a:lnTo>
                <a:lnTo>
                  <a:pt x="1896211" y="1212773"/>
                </a:lnTo>
                <a:lnTo>
                  <a:pt x="1900605" y="1166850"/>
                </a:lnTo>
                <a:lnTo>
                  <a:pt x="1902345" y="1120762"/>
                </a:lnTo>
                <a:close/>
              </a:path>
              <a:path w="2202815" h="2225040">
                <a:moveTo>
                  <a:pt x="2202243" y="1076794"/>
                </a:moveTo>
                <a:lnTo>
                  <a:pt x="2200224" y="1030236"/>
                </a:lnTo>
                <a:lnTo>
                  <a:pt x="2196109" y="984097"/>
                </a:lnTo>
                <a:lnTo>
                  <a:pt x="2189962" y="938390"/>
                </a:lnTo>
                <a:lnTo>
                  <a:pt x="2181809" y="893152"/>
                </a:lnTo>
                <a:lnTo>
                  <a:pt x="2171687" y="848398"/>
                </a:lnTo>
                <a:lnTo>
                  <a:pt x="2159635" y="804164"/>
                </a:lnTo>
                <a:lnTo>
                  <a:pt x="2145703" y="760476"/>
                </a:lnTo>
                <a:lnTo>
                  <a:pt x="2129917" y="717346"/>
                </a:lnTo>
                <a:lnTo>
                  <a:pt x="2112314" y="674827"/>
                </a:lnTo>
                <a:lnTo>
                  <a:pt x="2092960" y="632917"/>
                </a:lnTo>
                <a:lnTo>
                  <a:pt x="2071865" y="591654"/>
                </a:lnTo>
                <a:lnTo>
                  <a:pt x="2049081" y="551065"/>
                </a:lnTo>
                <a:lnTo>
                  <a:pt x="2024646" y="511175"/>
                </a:lnTo>
                <a:lnTo>
                  <a:pt x="1992693" y="469226"/>
                </a:lnTo>
                <a:lnTo>
                  <a:pt x="1959648" y="428993"/>
                </a:lnTo>
                <a:lnTo>
                  <a:pt x="1925561" y="390499"/>
                </a:lnTo>
                <a:lnTo>
                  <a:pt x="1890483" y="353745"/>
                </a:lnTo>
                <a:lnTo>
                  <a:pt x="1854454" y="318744"/>
                </a:lnTo>
                <a:lnTo>
                  <a:pt x="1817509" y="285496"/>
                </a:lnTo>
                <a:lnTo>
                  <a:pt x="1779701" y="254038"/>
                </a:lnTo>
                <a:lnTo>
                  <a:pt x="1741093" y="224358"/>
                </a:lnTo>
                <a:lnTo>
                  <a:pt x="1701698" y="196469"/>
                </a:lnTo>
                <a:lnTo>
                  <a:pt x="1661591" y="170383"/>
                </a:lnTo>
                <a:lnTo>
                  <a:pt x="1620799" y="146100"/>
                </a:lnTo>
                <a:lnTo>
                  <a:pt x="1579384" y="123659"/>
                </a:lnTo>
                <a:lnTo>
                  <a:pt x="1537385" y="103035"/>
                </a:lnTo>
                <a:lnTo>
                  <a:pt x="1494840" y="84264"/>
                </a:lnTo>
                <a:lnTo>
                  <a:pt x="1451800" y="67348"/>
                </a:lnTo>
                <a:lnTo>
                  <a:pt x="1408315" y="52298"/>
                </a:lnTo>
                <a:lnTo>
                  <a:pt x="1364424" y="39128"/>
                </a:lnTo>
                <a:lnTo>
                  <a:pt x="1320177" y="27838"/>
                </a:lnTo>
                <a:lnTo>
                  <a:pt x="1275626" y="18440"/>
                </a:lnTo>
                <a:lnTo>
                  <a:pt x="1230807" y="10947"/>
                </a:lnTo>
                <a:lnTo>
                  <a:pt x="1185773" y="5372"/>
                </a:lnTo>
                <a:lnTo>
                  <a:pt x="1140561" y="1714"/>
                </a:lnTo>
                <a:lnTo>
                  <a:pt x="1095222" y="0"/>
                </a:lnTo>
                <a:lnTo>
                  <a:pt x="1049794" y="228"/>
                </a:lnTo>
                <a:lnTo>
                  <a:pt x="1004341" y="2425"/>
                </a:lnTo>
                <a:lnTo>
                  <a:pt x="958900" y="6578"/>
                </a:lnTo>
                <a:lnTo>
                  <a:pt x="913511" y="12700"/>
                </a:lnTo>
                <a:lnTo>
                  <a:pt x="868222" y="20815"/>
                </a:lnTo>
                <a:lnTo>
                  <a:pt x="823074" y="30937"/>
                </a:lnTo>
                <a:lnTo>
                  <a:pt x="778129" y="43053"/>
                </a:lnTo>
                <a:lnTo>
                  <a:pt x="733425" y="57188"/>
                </a:lnTo>
                <a:lnTo>
                  <a:pt x="689000" y="73355"/>
                </a:lnTo>
                <a:lnTo>
                  <a:pt x="641007" y="92849"/>
                </a:lnTo>
                <a:lnTo>
                  <a:pt x="594626" y="113893"/>
                </a:lnTo>
                <a:lnTo>
                  <a:pt x="549859" y="136461"/>
                </a:lnTo>
                <a:lnTo>
                  <a:pt x="506704" y="160566"/>
                </a:lnTo>
                <a:lnTo>
                  <a:pt x="465175" y="186194"/>
                </a:lnTo>
                <a:lnTo>
                  <a:pt x="425246" y="213334"/>
                </a:lnTo>
                <a:lnTo>
                  <a:pt x="386930" y="241985"/>
                </a:lnTo>
                <a:lnTo>
                  <a:pt x="350227" y="272135"/>
                </a:lnTo>
                <a:lnTo>
                  <a:pt x="315137" y="303796"/>
                </a:lnTo>
                <a:lnTo>
                  <a:pt x="281647" y="336943"/>
                </a:lnTo>
                <a:lnTo>
                  <a:pt x="249770" y="371576"/>
                </a:lnTo>
                <a:lnTo>
                  <a:pt x="219506" y="407695"/>
                </a:lnTo>
                <a:lnTo>
                  <a:pt x="190830" y="445274"/>
                </a:lnTo>
                <a:lnTo>
                  <a:pt x="163779" y="484339"/>
                </a:lnTo>
                <a:lnTo>
                  <a:pt x="138315" y="524852"/>
                </a:lnTo>
                <a:lnTo>
                  <a:pt x="114465" y="566826"/>
                </a:lnTo>
                <a:lnTo>
                  <a:pt x="92202" y="610247"/>
                </a:lnTo>
                <a:lnTo>
                  <a:pt x="71551" y="655116"/>
                </a:lnTo>
                <a:lnTo>
                  <a:pt x="52489" y="701421"/>
                </a:lnTo>
                <a:lnTo>
                  <a:pt x="35039" y="749160"/>
                </a:lnTo>
                <a:lnTo>
                  <a:pt x="19177" y="798322"/>
                </a:lnTo>
                <a:lnTo>
                  <a:pt x="6972" y="833843"/>
                </a:lnTo>
                <a:lnTo>
                  <a:pt x="0" y="869619"/>
                </a:lnTo>
                <a:lnTo>
                  <a:pt x="3949" y="903058"/>
                </a:lnTo>
                <a:lnTo>
                  <a:pt x="24523" y="931557"/>
                </a:lnTo>
                <a:lnTo>
                  <a:pt x="67411" y="952525"/>
                </a:lnTo>
                <a:lnTo>
                  <a:pt x="123698" y="959396"/>
                </a:lnTo>
                <a:lnTo>
                  <a:pt x="166052" y="946302"/>
                </a:lnTo>
                <a:lnTo>
                  <a:pt x="195516" y="913955"/>
                </a:lnTo>
                <a:lnTo>
                  <a:pt x="213106" y="863117"/>
                </a:lnTo>
                <a:lnTo>
                  <a:pt x="216242" y="849934"/>
                </a:lnTo>
                <a:lnTo>
                  <a:pt x="220726" y="837272"/>
                </a:lnTo>
                <a:lnTo>
                  <a:pt x="225679" y="825246"/>
                </a:lnTo>
                <a:lnTo>
                  <a:pt x="230225" y="814006"/>
                </a:lnTo>
                <a:lnTo>
                  <a:pt x="247218" y="768896"/>
                </a:lnTo>
                <a:lnTo>
                  <a:pt x="266293" y="725195"/>
                </a:lnTo>
                <a:lnTo>
                  <a:pt x="287388" y="682955"/>
                </a:lnTo>
                <a:lnTo>
                  <a:pt x="310426" y="642213"/>
                </a:lnTo>
                <a:lnTo>
                  <a:pt x="335330" y="603034"/>
                </a:lnTo>
                <a:lnTo>
                  <a:pt x="362026" y="565429"/>
                </a:lnTo>
                <a:lnTo>
                  <a:pt x="390448" y="529450"/>
                </a:lnTo>
                <a:lnTo>
                  <a:pt x="420522" y="495147"/>
                </a:lnTo>
                <a:lnTo>
                  <a:pt x="452170" y="462559"/>
                </a:lnTo>
                <a:lnTo>
                  <a:pt x="485317" y="431736"/>
                </a:lnTo>
                <a:lnTo>
                  <a:pt x="519899" y="402704"/>
                </a:lnTo>
                <a:lnTo>
                  <a:pt x="555840" y="375513"/>
                </a:lnTo>
                <a:lnTo>
                  <a:pt x="593064" y="350215"/>
                </a:lnTo>
                <a:lnTo>
                  <a:pt x="631507" y="326834"/>
                </a:lnTo>
                <a:lnTo>
                  <a:pt x="671080" y="305435"/>
                </a:lnTo>
                <a:lnTo>
                  <a:pt x="711720" y="286042"/>
                </a:lnTo>
                <a:lnTo>
                  <a:pt x="753364" y="268693"/>
                </a:lnTo>
                <a:lnTo>
                  <a:pt x="795934" y="253453"/>
                </a:lnTo>
                <a:lnTo>
                  <a:pt x="839343" y="240360"/>
                </a:lnTo>
                <a:lnTo>
                  <a:pt x="883526" y="229438"/>
                </a:lnTo>
                <a:lnTo>
                  <a:pt x="928420" y="220738"/>
                </a:lnTo>
                <a:lnTo>
                  <a:pt x="973937" y="214312"/>
                </a:lnTo>
                <a:lnTo>
                  <a:pt x="1020025" y="210185"/>
                </a:lnTo>
                <a:lnTo>
                  <a:pt x="1066584" y="208419"/>
                </a:lnTo>
                <a:lnTo>
                  <a:pt x="1113561" y="209054"/>
                </a:lnTo>
                <a:lnTo>
                  <a:pt x="1160881" y="212115"/>
                </a:lnTo>
                <a:lnTo>
                  <a:pt x="1208468" y="217665"/>
                </a:lnTo>
                <a:lnTo>
                  <a:pt x="1256245" y="225729"/>
                </a:lnTo>
                <a:lnTo>
                  <a:pt x="1303769" y="236080"/>
                </a:lnTo>
                <a:lnTo>
                  <a:pt x="1350264" y="248907"/>
                </a:lnTo>
                <a:lnTo>
                  <a:pt x="1395666" y="264147"/>
                </a:lnTo>
                <a:lnTo>
                  <a:pt x="1439900" y="281686"/>
                </a:lnTo>
                <a:lnTo>
                  <a:pt x="1482915" y="301472"/>
                </a:lnTo>
                <a:lnTo>
                  <a:pt x="1524635" y="323418"/>
                </a:lnTo>
                <a:lnTo>
                  <a:pt x="1564982" y="347446"/>
                </a:lnTo>
                <a:lnTo>
                  <a:pt x="1603921" y="373468"/>
                </a:lnTo>
                <a:lnTo>
                  <a:pt x="1641373" y="401421"/>
                </a:lnTo>
                <a:lnTo>
                  <a:pt x="1677263" y="431215"/>
                </a:lnTo>
                <a:lnTo>
                  <a:pt x="1711528" y="462762"/>
                </a:lnTo>
                <a:lnTo>
                  <a:pt x="1744116" y="495998"/>
                </a:lnTo>
                <a:lnTo>
                  <a:pt x="1774952" y="530834"/>
                </a:lnTo>
                <a:lnTo>
                  <a:pt x="1803971" y="567207"/>
                </a:lnTo>
                <a:lnTo>
                  <a:pt x="1831111" y="605015"/>
                </a:lnTo>
                <a:lnTo>
                  <a:pt x="1856308" y="644194"/>
                </a:lnTo>
                <a:lnTo>
                  <a:pt x="1879485" y="684657"/>
                </a:lnTo>
                <a:lnTo>
                  <a:pt x="1900593" y="726325"/>
                </a:lnTo>
                <a:lnTo>
                  <a:pt x="1919554" y="769124"/>
                </a:lnTo>
                <a:lnTo>
                  <a:pt x="1936318" y="812977"/>
                </a:lnTo>
                <a:lnTo>
                  <a:pt x="1950796" y="857783"/>
                </a:lnTo>
                <a:lnTo>
                  <a:pt x="1962950" y="903490"/>
                </a:lnTo>
                <a:lnTo>
                  <a:pt x="1972691" y="950010"/>
                </a:lnTo>
                <a:lnTo>
                  <a:pt x="1979968" y="997267"/>
                </a:lnTo>
                <a:lnTo>
                  <a:pt x="1984717" y="1045159"/>
                </a:lnTo>
                <a:lnTo>
                  <a:pt x="1986864" y="1093635"/>
                </a:lnTo>
                <a:lnTo>
                  <a:pt x="1986343" y="1142606"/>
                </a:lnTo>
                <a:lnTo>
                  <a:pt x="1983486" y="1190650"/>
                </a:lnTo>
                <a:lnTo>
                  <a:pt x="1978291" y="1237856"/>
                </a:lnTo>
                <a:lnTo>
                  <a:pt x="1970798" y="1284173"/>
                </a:lnTo>
                <a:lnTo>
                  <a:pt x="1961070" y="1329550"/>
                </a:lnTo>
                <a:lnTo>
                  <a:pt x="1949145" y="1373936"/>
                </a:lnTo>
                <a:lnTo>
                  <a:pt x="1935099" y="1417294"/>
                </a:lnTo>
                <a:lnTo>
                  <a:pt x="1918982" y="1459547"/>
                </a:lnTo>
                <a:lnTo>
                  <a:pt x="1900847" y="1500657"/>
                </a:lnTo>
                <a:lnTo>
                  <a:pt x="1880755" y="1540586"/>
                </a:lnTo>
                <a:lnTo>
                  <a:pt x="1858746" y="1579257"/>
                </a:lnTo>
                <a:lnTo>
                  <a:pt x="1834896" y="1616646"/>
                </a:lnTo>
                <a:lnTo>
                  <a:pt x="1809242" y="1652676"/>
                </a:lnTo>
                <a:lnTo>
                  <a:pt x="1781860" y="1687322"/>
                </a:lnTo>
                <a:lnTo>
                  <a:pt x="1752790" y="1720519"/>
                </a:lnTo>
                <a:lnTo>
                  <a:pt x="1722081" y="1752219"/>
                </a:lnTo>
                <a:lnTo>
                  <a:pt x="1689811" y="1782381"/>
                </a:lnTo>
                <a:lnTo>
                  <a:pt x="1656016" y="1810931"/>
                </a:lnTo>
                <a:lnTo>
                  <a:pt x="1620761" y="1837842"/>
                </a:lnTo>
                <a:lnTo>
                  <a:pt x="1584109" y="1863051"/>
                </a:lnTo>
                <a:lnTo>
                  <a:pt x="1546085" y="1886508"/>
                </a:lnTo>
                <a:lnTo>
                  <a:pt x="1506778" y="1908162"/>
                </a:lnTo>
                <a:lnTo>
                  <a:pt x="1466240" y="1927961"/>
                </a:lnTo>
                <a:lnTo>
                  <a:pt x="1424508" y="1945868"/>
                </a:lnTo>
                <a:lnTo>
                  <a:pt x="1381645" y="1961819"/>
                </a:lnTo>
                <a:lnTo>
                  <a:pt x="1337716" y="1975764"/>
                </a:lnTo>
                <a:lnTo>
                  <a:pt x="1292758" y="1987664"/>
                </a:lnTo>
                <a:lnTo>
                  <a:pt x="1246847" y="1997456"/>
                </a:lnTo>
                <a:lnTo>
                  <a:pt x="1200035" y="2005088"/>
                </a:lnTo>
                <a:lnTo>
                  <a:pt x="1152359" y="2010511"/>
                </a:lnTo>
                <a:lnTo>
                  <a:pt x="1103896" y="2013686"/>
                </a:lnTo>
                <a:lnTo>
                  <a:pt x="1054684" y="2014550"/>
                </a:lnTo>
                <a:lnTo>
                  <a:pt x="1001255" y="2020989"/>
                </a:lnTo>
                <a:lnTo>
                  <a:pt x="958062" y="2038985"/>
                </a:lnTo>
                <a:lnTo>
                  <a:pt x="926960" y="2066048"/>
                </a:lnTo>
                <a:lnTo>
                  <a:pt x="909789" y="2099691"/>
                </a:lnTo>
                <a:lnTo>
                  <a:pt x="908418" y="2137384"/>
                </a:lnTo>
                <a:lnTo>
                  <a:pt x="924661" y="2176653"/>
                </a:lnTo>
                <a:lnTo>
                  <a:pt x="956894" y="2208352"/>
                </a:lnTo>
                <a:lnTo>
                  <a:pt x="996670" y="2221814"/>
                </a:lnTo>
                <a:lnTo>
                  <a:pt x="1040485" y="2224481"/>
                </a:lnTo>
                <a:lnTo>
                  <a:pt x="1084834" y="2223808"/>
                </a:lnTo>
                <a:lnTo>
                  <a:pt x="1137742" y="2220925"/>
                </a:lnTo>
                <a:lnTo>
                  <a:pt x="1189647" y="2216289"/>
                </a:lnTo>
                <a:lnTo>
                  <a:pt x="1240510" y="2209889"/>
                </a:lnTo>
                <a:lnTo>
                  <a:pt x="1290332" y="2201722"/>
                </a:lnTo>
                <a:lnTo>
                  <a:pt x="1339100" y="2191791"/>
                </a:lnTo>
                <a:lnTo>
                  <a:pt x="1386814" y="2180069"/>
                </a:lnTo>
                <a:lnTo>
                  <a:pt x="1433449" y="2166556"/>
                </a:lnTo>
                <a:lnTo>
                  <a:pt x="1478991" y="2151253"/>
                </a:lnTo>
                <a:lnTo>
                  <a:pt x="1523441" y="2134133"/>
                </a:lnTo>
                <a:lnTo>
                  <a:pt x="1566773" y="2115210"/>
                </a:lnTo>
                <a:lnTo>
                  <a:pt x="1608988" y="2094458"/>
                </a:lnTo>
                <a:lnTo>
                  <a:pt x="1650060" y="2071890"/>
                </a:lnTo>
                <a:lnTo>
                  <a:pt x="1689989" y="2047481"/>
                </a:lnTo>
                <a:lnTo>
                  <a:pt x="1728762" y="2021217"/>
                </a:lnTo>
                <a:lnTo>
                  <a:pt x="1766366" y="1993112"/>
                </a:lnTo>
                <a:lnTo>
                  <a:pt x="1802790" y="1963140"/>
                </a:lnTo>
                <a:lnTo>
                  <a:pt x="1838032" y="1931314"/>
                </a:lnTo>
                <a:lnTo>
                  <a:pt x="1872056" y="1897595"/>
                </a:lnTo>
                <a:lnTo>
                  <a:pt x="1904873" y="1862010"/>
                </a:lnTo>
                <a:lnTo>
                  <a:pt x="1936457" y="1824532"/>
                </a:lnTo>
                <a:lnTo>
                  <a:pt x="1966798" y="1785150"/>
                </a:lnTo>
                <a:lnTo>
                  <a:pt x="1995893" y="1743862"/>
                </a:lnTo>
                <a:lnTo>
                  <a:pt x="2023732" y="1700657"/>
                </a:lnTo>
                <a:lnTo>
                  <a:pt x="2050288" y="1655533"/>
                </a:lnTo>
                <a:lnTo>
                  <a:pt x="2075573" y="1608493"/>
                </a:lnTo>
                <a:lnTo>
                  <a:pt x="2099081" y="1559140"/>
                </a:lnTo>
                <a:lnTo>
                  <a:pt x="2120087" y="1509928"/>
                </a:lnTo>
                <a:lnTo>
                  <a:pt x="2138603" y="1460855"/>
                </a:lnTo>
                <a:lnTo>
                  <a:pt x="2154682" y="1411960"/>
                </a:lnTo>
                <a:lnTo>
                  <a:pt x="2168360" y="1363268"/>
                </a:lnTo>
                <a:lnTo>
                  <a:pt x="2179688" y="1314792"/>
                </a:lnTo>
                <a:lnTo>
                  <a:pt x="2188680" y="1266583"/>
                </a:lnTo>
                <a:lnTo>
                  <a:pt x="2195398" y="1218653"/>
                </a:lnTo>
                <a:lnTo>
                  <a:pt x="2199868" y="1171016"/>
                </a:lnTo>
                <a:lnTo>
                  <a:pt x="2202129" y="1123721"/>
                </a:lnTo>
                <a:lnTo>
                  <a:pt x="2202243" y="1076794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1371668" y="6409396"/>
            <a:ext cx="280670" cy="280670"/>
            <a:chOff x="11371668" y="6409396"/>
            <a:chExt cx="280670" cy="280670"/>
          </a:xfrm>
        </p:grpSpPr>
        <p:sp>
          <p:nvSpPr>
            <p:cNvPr id="6" name="object 6"/>
            <p:cNvSpPr/>
            <p:nvPr/>
          </p:nvSpPr>
          <p:spPr>
            <a:xfrm>
              <a:off x="11371668" y="6409396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70" h="280670">
                  <a:moveTo>
                    <a:pt x="140025" y="280050"/>
                  </a:moveTo>
                  <a:lnTo>
                    <a:pt x="95766" y="272911"/>
                  </a:lnTo>
                  <a:lnTo>
                    <a:pt x="57328" y="253033"/>
                  </a:lnTo>
                  <a:lnTo>
                    <a:pt x="27016" y="222722"/>
                  </a:lnTo>
                  <a:lnTo>
                    <a:pt x="7138" y="184284"/>
                  </a:lnTo>
                  <a:lnTo>
                    <a:pt x="0" y="140025"/>
                  </a:lnTo>
                  <a:lnTo>
                    <a:pt x="7138" y="95766"/>
                  </a:lnTo>
                  <a:lnTo>
                    <a:pt x="27016" y="57328"/>
                  </a:lnTo>
                  <a:lnTo>
                    <a:pt x="57328" y="27016"/>
                  </a:lnTo>
                  <a:lnTo>
                    <a:pt x="95766" y="7138"/>
                  </a:lnTo>
                  <a:lnTo>
                    <a:pt x="140025" y="0"/>
                  </a:lnTo>
                  <a:lnTo>
                    <a:pt x="167470" y="2715"/>
                  </a:lnTo>
                  <a:lnTo>
                    <a:pt x="217711" y="23525"/>
                  </a:lnTo>
                  <a:lnTo>
                    <a:pt x="256525" y="62339"/>
                  </a:lnTo>
                  <a:lnTo>
                    <a:pt x="277335" y="112580"/>
                  </a:lnTo>
                  <a:lnTo>
                    <a:pt x="280050" y="140025"/>
                  </a:lnTo>
                  <a:lnTo>
                    <a:pt x="272912" y="184284"/>
                  </a:lnTo>
                  <a:lnTo>
                    <a:pt x="253033" y="222722"/>
                  </a:lnTo>
                  <a:lnTo>
                    <a:pt x="222722" y="253033"/>
                  </a:lnTo>
                  <a:lnTo>
                    <a:pt x="184284" y="272911"/>
                  </a:lnTo>
                  <a:lnTo>
                    <a:pt x="140025" y="280050"/>
                  </a:lnTo>
                  <a:close/>
                </a:path>
              </a:pathLst>
            </a:custGeom>
            <a:solidFill>
              <a:srgbClr val="007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487765" y="6519252"/>
              <a:ext cx="45720" cy="74295"/>
            </a:xfrm>
            <a:custGeom>
              <a:avLst/>
              <a:gdLst/>
              <a:ahLst/>
              <a:cxnLst/>
              <a:rect l="l" t="t" r="r" b="b"/>
              <a:pathLst>
                <a:path w="45720" h="74295">
                  <a:moveTo>
                    <a:pt x="23762" y="74265"/>
                  </a:moveTo>
                  <a:lnTo>
                    <a:pt x="17412" y="74265"/>
                  </a:lnTo>
                  <a:lnTo>
                    <a:pt x="15130" y="74066"/>
                  </a:lnTo>
                  <a:lnTo>
                    <a:pt x="0" y="66377"/>
                  </a:lnTo>
                  <a:lnTo>
                    <a:pt x="0" y="62904"/>
                  </a:lnTo>
                  <a:lnTo>
                    <a:pt x="99" y="61962"/>
                  </a:lnTo>
                  <a:lnTo>
                    <a:pt x="595" y="60969"/>
                  </a:lnTo>
                  <a:lnTo>
                    <a:pt x="992" y="60721"/>
                  </a:lnTo>
                  <a:lnTo>
                    <a:pt x="1785" y="60721"/>
                  </a:lnTo>
                  <a:lnTo>
                    <a:pt x="5655" y="62855"/>
                  </a:lnTo>
                  <a:lnTo>
                    <a:pt x="8731" y="64244"/>
                  </a:lnTo>
                  <a:lnTo>
                    <a:pt x="14733" y="66079"/>
                  </a:lnTo>
                  <a:lnTo>
                    <a:pt x="17016" y="66377"/>
                  </a:lnTo>
                  <a:lnTo>
                    <a:pt x="21976" y="66377"/>
                  </a:lnTo>
                  <a:lnTo>
                    <a:pt x="34528" y="55314"/>
                  </a:lnTo>
                  <a:lnTo>
                    <a:pt x="34528" y="51444"/>
                  </a:lnTo>
                  <a:lnTo>
                    <a:pt x="8929" y="39985"/>
                  </a:lnTo>
                  <a:lnTo>
                    <a:pt x="7887" y="39141"/>
                  </a:lnTo>
                  <a:lnTo>
                    <a:pt x="7540" y="38447"/>
                  </a:lnTo>
                  <a:lnTo>
                    <a:pt x="7292" y="36859"/>
                  </a:lnTo>
                  <a:lnTo>
                    <a:pt x="7342" y="34776"/>
                  </a:lnTo>
                  <a:lnTo>
                    <a:pt x="7689" y="33486"/>
                  </a:lnTo>
                  <a:lnTo>
                    <a:pt x="8284" y="32692"/>
                  </a:lnTo>
                  <a:lnTo>
                    <a:pt x="9128" y="32444"/>
                  </a:lnTo>
                  <a:lnTo>
                    <a:pt x="18256" y="32444"/>
                  </a:lnTo>
                  <a:lnTo>
                    <a:pt x="20439" y="32146"/>
                  </a:lnTo>
                  <a:lnTo>
                    <a:pt x="31551" y="20984"/>
                  </a:lnTo>
                  <a:lnTo>
                    <a:pt x="31551" y="17412"/>
                  </a:lnTo>
                  <a:lnTo>
                    <a:pt x="21778" y="7887"/>
                  </a:lnTo>
                  <a:lnTo>
                    <a:pt x="17611" y="7887"/>
                  </a:lnTo>
                  <a:lnTo>
                    <a:pt x="15626" y="8235"/>
                  </a:lnTo>
                  <a:lnTo>
                    <a:pt x="10417" y="10219"/>
                  </a:lnTo>
                  <a:lnTo>
                    <a:pt x="6350" y="12402"/>
                  </a:lnTo>
                  <a:lnTo>
                    <a:pt x="3869" y="13989"/>
                  </a:lnTo>
                  <a:lnTo>
                    <a:pt x="2629" y="13741"/>
                  </a:lnTo>
                  <a:lnTo>
                    <a:pt x="2232" y="13394"/>
                  </a:lnTo>
                  <a:lnTo>
                    <a:pt x="1934" y="12203"/>
                  </a:lnTo>
                  <a:lnTo>
                    <a:pt x="1934" y="8780"/>
                  </a:lnTo>
                  <a:lnTo>
                    <a:pt x="19347" y="0"/>
                  </a:lnTo>
                  <a:lnTo>
                    <a:pt x="25003" y="0"/>
                  </a:lnTo>
                  <a:lnTo>
                    <a:pt x="41820" y="15031"/>
                  </a:lnTo>
                  <a:lnTo>
                    <a:pt x="41820" y="19992"/>
                  </a:lnTo>
                  <a:lnTo>
                    <a:pt x="28277" y="35272"/>
                  </a:lnTo>
                  <a:lnTo>
                    <a:pt x="28277" y="35421"/>
                  </a:lnTo>
                  <a:lnTo>
                    <a:pt x="45243" y="50254"/>
                  </a:lnTo>
                  <a:lnTo>
                    <a:pt x="45243" y="52536"/>
                  </a:lnTo>
                  <a:lnTo>
                    <a:pt x="45243" y="55909"/>
                  </a:lnTo>
                  <a:lnTo>
                    <a:pt x="27334" y="73769"/>
                  </a:lnTo>
                  <a:lnTo>
                    <a:pt x="23762" y="742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304" y="748391"/>
            <a:ext cx="4798435" cy="3393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532" y="1148585"/>
            <a:ext cx="12085467" cy="558956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938" y="0"/>
            <a:ext cx="1259205" cy="93980"/>
          </a:xfrm>
          <a:custGeom>
            <a:avLst/>
            <a:gdLst/>
            <a:ahLst/>
            <a:cxnLst/>
            <a:rect l="l" t="t" r="r" b="b"/>
            <a:pathLst>
              <a:path w="1259205" h="93980">
                <a:moveTo>
                  <a:pt x="1258617" y="93785"/>
                </a:moveTo>
                <a:lnTo>
                  <a:pt x="0" y="93785"/>
                </a:lnTo>
                <a:lnTo>
                  <a:pt x="0" y="0"/>
                </a:lnTo>
                <a:lnTo>
                  <a:pt x="1258617" y="0"/>
                </a:lnTo>
                <a:lnTo>
                  <a:pt x="1258617" y="93785"/>
                </a:lnTo>
                <a:close/>
              </a:path>
            </a:pathLst>
          </a:custGeom>
          <a:solidFill>
            <a:srgbClr val="007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045" y="6261436"/>
            <a:ext cx="1073018" cy="4139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768998" y="4487756"/>
            <a:ext cx="2202815" cy="2225040"/>
          </a:xfrm>
          <a:custGeom>
            <a:avLst/>
            <a:gdLst/>
            <a:ahLst/>
            <a:cxnLst/>
            <a:rect l="l" t="t" r="r" b="b"/>
            <a:pathLst>
              <a:path w="2202815" h="2225040">
                <a:moveTo>
                  <a:pt x="1040479" y="2224479"/>
                </a:moveTo>
                <a:lnTo>
                  <a:pt x="996669" y="2221809"/>
                </a:lnTo>
                <a:lnTo>
                  <a:pt x="956897" y="2208348"/>
                </a:lnTo>
                <a:lnTo>
                  <a:pt x="924659" y="2176653"/>
                </a:lnTo>
                <a:lnTo>
                  <a:pt x="908409" y="2137385"/>
                </a:lnTo>
                <a:lnTo>
                  <a:pt x="909790" y="2099684"/>
                </a:lnTo>
                <a:lnTo>
                  <a:pt x="958054" y="2038986"/>
                </a:lnTo>
                <a:lnTo>
                  <a:pt x="1001247" y="2020986"/>
                </a:lnTo>
                <a:lnTo>
                  <a:pt x="1054684" y="2014550"/>
                </a:lnTo>
                <a:lnTo>
                  <a:pt x="1103891" y="2013686"/>
                </a:lnTo>
                <a:lnTo>
                  <a:pt x="1152357" y="2010514"/>
                </a:lnTo>
                <a:lnTo>
                  <a:pt x="1200028" y="2005085"/>
                </a:lnTo>
                <a:lnTo>
                  <a:pt x="1246847" y="1997451"/>
                </a:lnTo>
                <a:lnTo>
                  <a:pt x="1292760" y="1987661"/>
                </a:lnTo>
                <a:lnTo>
                  <a:pt x="1337711" y="1975767"/>
                </a:lnTo>
                <a:lnTo>
                  <a:pt x="1381644" y="1961819"/>
                </a:lnTo>
                <a:lnTo>
                  <a:pt x="1424504" y="1945868"/>
                </a:lnTo>
                <a:lnTo>
                  <a:pt x="1466235" y="1927964"/>
                </a:lnTo>
                <a:lnTo>
                  <a:pt x="1506782" y="1908158"/>
                </a:lnTo>
                <a:lnTo>
                  <a:pt x="1546088" y="1886501"/>
                </a:lnTo>
                <a:lnTo>
                  <a:pt x="1584100" y="1863044"/>
                </a:lnTo>
                <a:lnTo>
                  <a:pt x="1620760" y="1837836"/>
                </a:lnTo>
                <a:lnTo>
                  <a:pt x="1656014" y="1810929"/>
                </a:lnTo>
                <a:lnTo>
                  <a:pt x="1689807" y="1782374"/>
                </a:lnTo>
                <a:lnTo>
                  <a:pt x="1722081" y="1752220"/>
                </a:lnTo>
                <a:lnTo>
                  <a:pt x="1752783" y="1720520"/>
                </a:lnTo>
                <a:lnTo>
                  <a:pt x="1781856" y="1687322"/>
                </a:lnTo>
                <a:lnTo>
                  <a:pt x="1809244" y="1652678"/>
                </a:lnTo>
                <a:lnTo>
                  <a:pt x="1834894" y="1616639"/>
                </a:lnTo>
                <a:lnTo>
                  <a:pt x="1858748" y="1579256"/>
                </a:lnTo>
                <a:lnTo>
                  <a:pt x="1880751" y="1540578"/>
                </a:lnTo>
                <a:lnTo>
                  <a:pt x="1900848" y="1500657"/>
                </a:lnTo>
                <a:lnTo>
                  <a:pt x="1918983" y="1459543"/>
                </a:lnTo>
                <a:lnTo>
                  <a:pt x="1935101" y="1417287"/>
                </a:lnTo>
                <a:lnTo>
                  <a:pt x="1949147" y="1373940"/>
                </a:lnTo>
                <a:lnTo>
                  <a:pt x="1961063" y="1329552"/>
                </a:lnTo>
                <a:lnTo>
                  <a:pt x="1970796" y="1284173"/>
                </a:lnTo>
                <a:lnTo>
                  <a:pt x="1978290" y="1237856"/>
                </a:lnTo>
                <a:lnTo>
                  <a:pt x="1983488" y="1190649"/>
                </a:lnTo>
                <a:lnTo>
                  <a:pt x="1986336" y="1142604"/>
                </a:lnTo>
                <a:lnTo>
                  <a:pt x="1986855" y="1093636"/>
                </a:lnTo>
                <a:lnTo>
                  <a:pt x="1984710" y="1045162"/>
                </a:lnTo>
                <a:lnTo>
                  <a:pt x="1979967" y="997261"/>
                </a:lnTo>
                <a:lnTo>
                  <a:pt x="1972690" y="950011"/>
                </a:lnTo>
                <a:lnTo>
                  <a:pt x="1962945" y="903494"/>
                </a:lnTo>
                <a:lnTo>
                  <a:pt x="1950798" y="857786"/>
                </a:lnTo>
                <a:lnTo>
                  <a:pt x="1936312" y="812970"/>
                </a:lnTo>
                <a:lnTo>
                  <a:pt x="1919555" y="769122"/>
                </a:lnTo>
                <a:lnTo>
                  <a:pt x="1900591" y="726323"/>
                </a:lnTo>
                <a:lnTo>
                  <a:pt x="1879484" y="684653"/>
                </a:lnTo>
                <a:lnTo>
                  <a:pt x="1856302" y="644190"/>
                </a:lnTo>
                <a:lnTo>
                  <a:pt x="1831108" y="605013"/>
                </a:lnTo>
                <a:lnTo>
                  <a:pt x="1803968" y="567203"/>
                </a:lnTo>
                <a:lnTo>
                  <a:pt x="1774947" y="530838"/>
                </a:lnTo>
                <a:lnTo>
                  <a:pt x="1744112" y="495998"/>
                </a:lnTo>
                <a:lnTo>
                  <a:pt x="1711526" y="462762"/>
                </a:lnTo>
                <a:lnTo>
                  <a:pt x="1677255" y="431209"/>
                </a:lnTo>
                <a:lnTo>
                  <a:pt x="1641364" y="401419"/>
                </a:lnTo>
                <a:lnTo>
                  <a:pt x="1603919" y="373472"/>
                </a:lnTo>
                <a:lnTo>
                  <a:pt x="1564985" y="347445"/>
                </a:lnTo>
                <a:lnTo>
                  <a:pt x="1524628" y="323420"/>
                </a:lnTo>
                <a:lnTo>
                  <a:pt x="1482912" y="301474"/>
                </a:lnTo>
                <a:lnTo>
                  <a:pt x="1439902" y="281688"/>
                </a:lnTo>
                <a:lnTo>
                  <a:pt x="1395665" y="264140"/>
                </a:lnTo>
                <a:lnTo>
                  <a:pt x="1350265" y="248911"/>
                </a:lnTo>
                <a:lnTo>
                  <a:pt x="1303767" y="236079"/>
                </a:lnTo>
                <a:lnTo>
                  <a:pt x="1256237" y="225723"/>
                </a:lnTo>
                <a:lnTo>
                  <a:pt x="1208459" y="217658"/>
                </a:lnTo>
                <a:lnTo>
                  <a:pt x="1160876" y="212114"/>
                </a:lnTo>
                <a:lnTo>
                  <a:pt x="1113559" y="209049"/>
                </a:lnTo>
                <a:lnTo>
                  <a:pt x="1066582" y="208421"/>
                </a:lnTo>
                <a:lnTo>
                  <a:pt x="1020017" y="210188"/>
                </a:lnTo>
                <a:lnTo>
                  <a:pt x="973938" y="214307"/>
                </a:lnTo>
                <a:lnTo>
                  <a:pt x="928416" y="220736"/>
                </a:lnTo>
                <a:lnTo>
                  <a:pt x="883525" y="229431"/>
                </a:lnTo>
                <a:lnTo>
                  <a:pt x="839338" y="240352"/>
                </a:lnTo>
                <a:lnTo>
                  <a:pt x="795926" y="253454"/>
                </a:lnTo>
                <a:lnTo>
                  <a:pt x="753364" y="268696"/>
                </a:lnTo>
                <a:lnTo>
                  <a:pt x="711724" y="286035"/>
                </a:lnTo>
                <a:lnTo>
                  <a:pt x="671078" y="305428"/>
                </a:lnTo>
                <a:lnTo>
                  <a:pt x="631499" y="326834"/>
                </a:lnTo>
                <a:lnTo>
                  <a:pt x="593061" y="350210"/>
                </a:lnTo>
                <a:lnTo>
                  <a:pt x="555835" y="375512"/>
                </a:lnTo>
                <a:lnTo>
                  <a:pt x="519895" y="402700"/>
                </a:lnTo>
                <a:lnTo>
                  <a:pt x="485314" y="431730"/>
                </a:lnTo>
                <a:lnTo>
                  <a:pt x="452163" y="462559"/>
                </a:lnTo>
                <a:lnTo>
                  <a:pt x="420517" y="495146"/>
                </a:lnTo>
                <a:lnTo>
                  <a:pt x="390447" y="529448"/>
                </a:lnTo>
                <a:lnTo>
                  <a:pt x="362027" y="565422"/>
                </a:lnTo>
                <a:lnTo>
                  <a:pt x="335329" y="603026"/>
                </a:lnTo>
                <a:lnTo>
                  <a:pt x="310426" y="642217"/>
                </a:lnTo>
                <a:lnTo>
                  <a:pt x="287391" y="682953"/>
                </a:lnTo>
                <a:lnTo>
                  <a:pt x="266297" y="725192"/>
                </a:lnTo>
                <a:lnTo>
                  <a:pt x="247216" y="768891"/>
                </a:lnTo>
                <a:lnTo>
                  <a:pt x="230221" y="814007"/>
                </a:lnTo>
                <a:lnTo>
                  <a:pt x="225682" y="825240"/>
                </a:lnTo>
                <a:lnTo>
                  <a:pt x="220728" y="837265"/>
                </a:lnTo>
                <a:lnTo>
                  <a:pt x="216242" y="849937"/>
                </a:lnTo>
                <a:lnTo>
                  <a:pt x="213105" y="863112"/>
                </a:lnTo>
                <a:lnTo>
                  <a:pt x="195517" y="913954"/>
                </a:lnTo>
                <a:lnTo>
                  <a:pt x="166054" y="946294"/>
                </a:lnTo>
                <a:lnTo>
                  <a:pt x="123691" y="959396"/>
                </a:lnTo>
                <a:lnTo>
                  <a:pt x="67404" y="952523"/>
                </a:lnTo>
                <a:lnTo>
                  <a:pt x="24522" y="931559"/>
                </a:lnTo>
                <a:lnTo>
                  <a:pt x="3951" y="903059"/>
                </a:lnTo>
                <a:lnTo>
                  <a:pt x="0" y="869621"/>
                </a:lnTo>
                <a:lnTo>
                  <a:pt x="6972" y="833843"/>
                </a:lnTo>
                <a:lnTo>
                  <a:pt x="19176" y="798321"/>
                </a:lnTo>
                <a:lnTo>
                  <a:pt x="35035" y="749159"/>
                </a:lnTo>
                <a:lnTo>
                  <a:pt x="52492" y="701422"/>
                </a:lnTo>
                <a:lnTo>
                  <a:pt x="71547" y="655117"/>
                </a:lnTo>
                <a:lnTo>
                  <a:pt x="92201" y="610250"/>
                </a:lnTo>
                <a:lnTo>
                  <a:pt x="114456" y="566826"/>
                </a:lnTo>
                <a:lnTo>
                  <a:pt x="138312" y="524852"/>
                </a:lnTo>
                <a:lnTo>
                  <a:pt x="163771" y="484333"/>
                </a:lnTo>
                <a:lnTo>
                  <a:pt x="190833" y="445277"/>
                </a:lnTo>
                <a:lnTo>
                  <a:pt x="219499" y="407689"/>
                </a:lnTo>
                <a:lnTo>
                  <a:pt x="249771" y="371574"/>
                </a:lnTo>
                <a:lnTo>
                  <a:pt x="281649" y="336940"/>
                </a:lnTo>
                <a:lnTo>
                  <a:pt x="315135" y="303793"/>
                </a:lnTo>
                <a:lnTo>
                  <a:pt x="350229" y="272137"/>
                </a:lnTo>
                <a:lnTo>
                  <a:pt x="386932" y="241980"/>
                </a:lnTo>
                <a:lnTo>
                  <a:pt x="425246" y="213328"/>
                </a:lnTo>
                <a:lnTo>
                  <a:pt x="465171" y="186186"/>
                </a:lnTo>
                <a:lnTo>
                  <a:pt x="506708" y="160561"/>
                </a:lnTo>
                <a:lnTo>
                  <a:pt x="549858" y="136459"/>
                </a:lnTo>
                <a:lnTo>
                  <a:pt x="594623" y="113886"/>
                </a:lnTo>
                <a:lnTo>
                  <a:pt x="641003" y="92848"/>
                </a:lnTo>
                <a:lnTo>
                  <a:pt x="689000" y="73350"/>
                </a:lnTo>
                <a:lnTo>
                  <a:pt x="733421" y="57186"/>
                </a:lnTo>
                <a:lnTo>
                  <a:pt x="778128" y="43049"/>
                </a:lnTo>
                <a:lnTo>
                  <a:pt x="823075" y="30929"/>
                </a:lnTo>
                <a:lnTo>
                  <a:pt x="868215" y="20816"/>
                </a:lnTo>
                <a:lnTo>
                  <a:pt x="913503" y="12700"/>
                </a:lnTo>
                <a:lnTo>
                  <a:pt x="958892" y="6570"/>
                </a:lnTo>
                <a:lnTo>
                  <a:pt x="1004338" y="2417"/>
                </a:lnTo>
                <a:lnTo>
                  <a:pt x="1049795" y="230"/>
                </a:lnTo>
                <a:lnTo>
                  <a:pt x="1095215" y="0"/>
                </a:lnTo>
                <a:lnTo>
                  <a:pt x="1140554" y="1715"/>
                </a:lnTo>
                <a:lnTo>
                  <a:pt x="1185766" y="5366"/>
                </a:lnTo>
                <a:lnTo>
                  <a:pt x="1230805" y="10942"/>
                </a:lnTo>
                <a:lnTo>
                  <a:pt x="1275625" y="18434"/>
                </a:lnTo>
                <a:lnTo>
                  <a:pt x="1320180" y="27831"/>
                </a:lnTo>
                <a:lnTo>
                  <a:pt x="1364425" y="39123"/>
                </a:lnTo>
                <a:lnTo>
                  <a:pt x="1408313" y="52300"/>
                </a:lnTo>
                <a:lnTo>
                  <a:pt x="1451799" y="67352"/>
                </a:lnTo>
                <a:lnTo>
                  <a:pt x="1494836" y="84268"/>
                </a:lnTo>
                <a:lnTo>
                  <a:pt x="1537380" y="103039"/>
                </a:lnTo>
                <a:lnTo>
                  <a:pt x="1579384" y="123653"/>
                </a:lnTo>
                <a:lnTo>
                  <a:pt x="1620802" y="146102"/>
                </a:lnTo>
                <a:lnTo>
                  <a:pt x="1661589" y="170374"/>
                </a:lnTo>
                <a:lnTo>
                  <a:pt x="1701699" y="196460"/>
                </a:lnTo>
                <a:lnTo>
                  <a:pt x="1741085" y="224350"/>
                </a:lnTo>
                <a:lnTo>
                  <a:pt x="1779702" y="254033"/>
                </a:lnTo>
                <a:lnTo>
                  <a:pt x="1817504" y="285499"/>
                </a:lnTo>
                <a:lnTo>
                  <a:pt x="1854446" y="318738"/>
                </a:lnTo>
                <a:lnTo>
                  <a:pt x="1890481" y="353739"/>
                </a:lnTo>
                <a:lnTo>
                  <a:pt x="1925564" y="390494"/>
                </a:lnTo>
                <a:lnTo>
                  <a:pt x="1959649" y="428990"/>
                </a:lnTo>
                <a:lnTo>
                  <a:pt x="1992689" y="469219"/>
                </a:lnTo>
                <a:lnTo>
                  <a:pt x="2024640" y="511170"/>
                </a:lnTo>
                <a:lnTo>
                  <a:pt x="2049075" y="551059"/>
                </a:lnTo>
                <a:lnTo>
                  <a:pt x="2071859" y="591648"/>
                </a:lnTo>
                <a:lnTo>
                  <a:pt x="2092952" y="632910"/>
                </a:lnTo>
                <a:lnTo>
                  <a:pt x="2112316" y="674819"/>
                </a:lnTo>
                <a:lnTo>
                  <a:pt x="2129910" y="717349"/>
                </a:lnTo>
                <a:lnTo>
                  <a:pt x="2145696" y="760473"/>
                </a:lnTo>
                <a:lnTo>
                  <a:pt x="2159634" y="804166"/>
                </a:lnTo>
                <a:lnTo>
                  <a:pt x="2171683" y="848400"/>
                </a:lnTo>
                <a:lnTo>
                  <a:pt x="2181806" y="893151"/>
                </a:lnTo>
                <a:lnTo>
                  <a:pt x="2189962" y="938391"/>
                </a:lnTo>
                <a:lnTo>
                  <a:pt x="2196112" y="984094"/>
                </a:lnTo>
                <a:lnTo>
                  <a:pt x="2200217" y="1030235"/>
                </a:lnTo>
                <a:lnTo>
                  <a:pt x="2202237" y="1076787"/>
                </a:lnTo>
                <a:lnTo>
                  <a:pt x="2202132" y="1123723"/>
                </a:lnTo>
                <a:lnTo>
                  <a:pt x="2199864" y="1171018"/>
                </a:lnTo>
                <a:lnTo>
                  <a:pt x="2195392" y="1218646"/>
                </a:lnTo>
                <a:lnTo>
                  <a:pt x="2188678" y="1266579"/>
                </a:lnTo>
                <a:lnTo>
                  <a:pt x="2179681" y="1314793"/>
                </a:lnTo>
                <a:lnTo>
                  <a:pt x="2168363" y="1363260"/>
                </a:lnTo>
                <a:lnTo>
                  <a:pt x="2154683" y="1411955"/>
                </a:lnTo>
                <a:lnTo>
                  <a:pt x="2138603" y="1460851"/>
                </a:lnTo>
                <a:lnTo>
                  <a:pt x="2120084" y="1509922"/>
                </a:lnTo>
                <a:lnTo>
                  <a:pt x="2099084" y="1559142"/>
                </a:lnTo>
                <a:lnTo>
                  <a:pt x="2075566" y="1608484"/>
                </a:lnTo>
                <a:lnTo>
                  <a:pt x="2050291" y="1655535"/>
                </a:lnTo>
                <a:lnTo>
                  <a:pt x="2023730" y="1700657"/>
                </a:lnTo>
                <a:lnTo>
                  <a:pt x="1995896" y="1743857"/>
                </a:lnTo>
                <a:lnTo>
                  <a:pt x="1966800" y="1785144"/>
                </a:lnTo>
                <a:lnTo>
                  <a:pt x="1936453" y="1824525"/>
                </a:lnTo>
                <a:lnTo>
                  <a:pt x="1904867" y="1862007"/>
                </a:lnTo>
                <a:lnTo>
                  <a:pt x="1872054" y="1897599"/>
                </a:lnTo>
                <a:lnTo>
                  <a:pt x="1838026" y="1931309"/>
                </a:lnTo>
                <a:lnTo>
                  <a:pt x="1802794" y="1963143"/>
                </a:lnTo>
                <a:lnTo>
                  <a:pt x="1766369" y="1993110"/>
                </a:lnTo>
                <a:lnTo>
                  <a:pt x="1728763" y="2021218"/>
                </a:lnTo>
                <a:lnTo>
                  <a:pt x="1689989" y="2047474"/>
                </a:lnTo>
                <a:lnTo>
                  <a:pt x="1650057" y="2071886"/>
                </a:lnTo>
                <a:lnTo>
                  <a:pt x="1608979" y="2094461"/>
                </a:lnTo>
                <a:lnTo>
                  <a:pt x="1566768" y="2115208"/>
                </a:lnTo>
                <a:lnTo>
                  <a:pt x="1523433" y="2134134"/>
                </a:lnTo>
                <a:lnTo>
                  <a:pt x="1478988" y="2151247"/>
                </a:lnTo>
                <a:lnTo>
                  <a:pt x="1433444" y="2166554"/>
                </a:lnTo>
                <a:lnTo>
                  <a:pt x="1386812" y="2180064"/>
                </a:lnTo>
                <a:lnTo>
                  <a:pt x="1339104" y="2191784"/>
                </a:lnTo>
                <a:lnTo>
                  <a:pt x="1290331" y="2201722"/>
                </a:lnTo>
                <a:lnTo>
                  <a:pt x="1240506" y="2209885"/>
                </a:lnTo>
                <a:lnTo>
                  <a:pt x="1189640" y="2216282"/>
                </a:lnTo>
                <a:lnTo>
                  <a:pt x="1137745" y="2220919"/>
                </a:lnTo>
                <a:lnTo>
                  <a:pt x="1084832" y="2223805"/>
                </a:lnTo>
                <a:lnTo>
                  <a:pt x="1040479" y="2224479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71668" y="6409396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70">
                <a:moveTo>
                  <a:pt x="140025" y="280050"/>
                </a:moveTo>
                <a:lnTo>
                  <a:pt x="95766" y="272911"/>
                </a:lnTo>
                <a:lnTo>
                  <a:pt x="57328" y="253033"/>
                </a:lnTo>
                <a:lnTo>
                  <a:pt x="27016" y="222722"/>
                </a:lnTo>
                <a:lnTo>
                  <a:pt x="7138" y="184284"/>
                </a:lnTo>
                <a:lnTo>
                  <a:pt x="0" y="140025"/>
                </a:lnTo>
                <a:lnTo>
                  <a:pt x="7138" y="95766"/>
                </a:lnTo>
                <a:lnTo>
                  <a:pt x="27016" y="57328"/>
                </a:lnTo>
                <a:lnTo>
                  <a:pt x="57328" y="27016"/>
                </a:lnTo>
                <a:lnTo>
                  <a:pt x="95766" y="7138"/>
                </a:lnTo>
                <a:lnTo>
                  <a:pt x="140025" y="0"/>
                </a:lnTo>
                <a:lnTo>
                  <a:pt x="167470" y="2715"/>
                </a:lnTo>
                <a:lnTo>
                  <a:pt x="217711" y="23525"/>
                </a:lnTo>
                <a:lnTo>
                  <a:pt x="256525" y="62339"/>
                </a:lnTo>
                <a:lnTo>
                  <a:pt x="277335" y="112580"/>
                </a:lnTo>
                <a:lnTo>
                  <a:pt x="280050" y="140025"/>
                </a:lnTo>
                <a:lnTo>
                  <a:pt x="272912" y="184284"/>
                </a:lnTo>
                <a:lnTo>
                  <a:pt x="253033" y="222722"/>
                </a:lnTo>
                <a:lnTo>
                  <a:pt x="222722" y="253033"/>
                </a:lnTo>
                <a:lnTo>
                  <a:pt x="184284" y="272911"/>
                </a:lnTo>
                <a:lnTo>
                  <a:pt x="140025" y="280050"/>
                </a:lnTo>
                <a:close/>
              </a:path>
            </a:pathLst>
          </a:custGeom>
          <a:solidFill>
            <a:srgbClr val="007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23877" y="493244"/>
            <a:ext cx="9701530" cy="5792470"/>
            <a:chOff x="223877" y="493244"/>
            <a:chExt cx="9701530" cy="5792470"/>
          </a:xfrm>
        </p:grpSpPr>
        <p:sp>
          <p:nvSpPr>
            <p:cNvPr id="8" name="object 8"/>
            <p:cNvSpPr/>
            <p:nvPr/>
          </p:nvSpPr>
          <p:spPr>
            <a:xfrm>
              <a:off x="319595" y="499594"/>
              <a:ext cx="9592945" cy="1169670"/>
            </a:xfrm>
            <a:custGeom>
              <a:avLst/>
              <a:gdLst/>
              <a:ahLst/>
              <a:cxnLst/>
              <a:rect l="l" t="t" r="r" b="b"/>
              <a:pathLst>
                <a:path w="9592945" h="1169670">
                  <a:moveTo>
                    <a:pt x="9592860" y="1169406"/>
                  </a:moveTo>
                  <a:lnTo>
                    <a:pt x="0" y="1169406"/>
                  </a:lnTo>
                  <a:lnTo>
                    <a:pt x="0" y="0"/>
                  </a:lnTo>
                  <a:lnTo>
                    <a:pt x="9592860" y="0"/>
                  </a:lnTo>
                  <a:lnTo>
                    <a:pt x="9592860" y="1169406"/>
                  </a:lnTo>
                  <a:close/>
                </a:path>
              </a:pathLst>
            </a:custGeom>
            <a:solidFill>
              <a:srgbClr val="2040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9595" y="499594"/>
              <a:ext cx="9592945" cy="1169670"/>
            </a:xfrm>
            <a:custGeom>
              <a:avLst/>
              <a:gdLst/>
              <a:ahLst/>
              <a:cxnLst/>
              <a:rect l="l" t="t" r="r" b="b"/>
              <a:pathLst>
                <a:path w="9592945" h="1169670">
                  <a:moveTo>
                    <a:pt x="0" y="0"/>
                  </a:moveTo>
                  <a:lnTo>
                    <a:pt x="9592860" y="0"/>
                  </a:lnTo>
                  <a:lnTo>
                    <a:pt x="9592860" y="1169406"/>
                  </a:lnTo>
                  <a:lnTo>
                    <a:pt x="0" y="1169406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2C55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55139" y="955010"/>
              <a:ext cx="2803438" cy="26595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19595" y="1669002"/>
              <a:ext cx="9605645" cy="4616450"/>
            </a:xfrm>
            <a:custGeom>
              <a:avLst/>
              <a:gdLst/>
              <a:ahLst/>
              <a:cxnLst/>
              <a:rect l="l" t="t" r="r" b="b"/>
              <a:pathLst>
                <a:path w="9605645" h="4616450">
                  <a:moveTo>
                    <a:pt x="9605638" y="4616388"/>
                  </a:moveTo>
                  <a:lnTo>
                    <a:pt x="0" y="4616388"/>
                  </a:lnTo>
                  <a:lnTo>
                    <a:pt x="0" y="0"/>
                  </a:lnTo>
                  <a:lnTo>
                    <a:pt x="9605638" y="0"/>
                  </a:lnTo>
                  <a:lnTo>
                    <a:pt x="9605638" y="46163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205" y="2396865"/>
              <a:ext cx="236889" cy="18841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1735" y="2322004"/>
              <a:ext cx="2936821" cy="33575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8760" y="2953780"/>
              <a:ext cx="249335" cy="19347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1735" y="2883979"/>
              <a:ext cx="3607374" cy="33575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44905" y="3515755"/>
              <a:ext cx="243204" cy="275590"/>
            </a:xfrm>
            <a:custGeom>
              <a:avLst/>
              <a:gdLst/>
              <a:ahLst/>
              <a:cxnLst/>
              <a:rect l="l" t="t" r="r" b="b"/>
              <a:pathLst>
                <a:path w="243204" h="275589">
                  <a:moveTo>
                    <a:pt x="4167" y="38100"/>
                  </a:moveTo>
                  <a:lnTo>
                    <a:pt x="4167" y="11906"/>
                  </a:lnTo>
                  <a:lnTo>
                    <a:pt x="12185" y="8818"/>
                  </a:lnTo>
                  <a:lnTo>
                    <a:pt x="55438" y="167"/>
                  </a:lnTo>
                  <a:lnTo>
                    <a:pt x="61317" y="0"/>
                  </a:lnTo>
                  <a:lnTo>
                    <a:pt x="70656" y="325"/>
                  </a:lnTo>
                  <a:lnTo>
                    <a:pt x="109425" y="11459"/>
                  </a:lnTo>
                  <a:lnTo>
                    <a:pt x="127409" y="26491"/>
                  </a:lnTo>
                  <a:lnTo>
                    <a:pt x="58340" y="26491"/>
                  </a:lnTo>
                  <a:lnTo>
                    <a:pt x="51559" y="26686"/>
                  </a:lnTo>
                  <a:lnTo>
                    <a:pt x="10817" y="35560"/>
                  </a:lnTo>
                  <a:lnTo>
                    <a:pt x="4167" y="38100"/>
                  </a:lnTo>
                  <a:close/>
                </a:path>
                <a:path w="243204" h="275589">
                  <a:moveTo>
                    <a:pt x="131148" y="248989"/>
                  </a:moveTo>
                  <a:lnTo>
                    <a:pt x="54322" y="248989"/>
                  </a:lnTo>
                  <a:lnTo>
                    <a:pt x="63093" y="248710"/>
                  </a:lnTo>
                  <a:lnTo>
                    <a:pt x="71102" y="247873"/>
                  </a:lnTo>
                  <a:lnTo>
                    <a:pt x="109587" y="227905"/>
                  </a:lnTo>
                  <a:lnTo>
                    <a:pt x="118616" y="202654"/>
                  </a:lnTo>
                  <a:lnTo>
                    <a:pt x="118564" y="195113"/>
                  </a:lnTo>
                  <a:lnTo>
                    <a:pt x="102096" y="158501"/>
                  </a:lnTo>
                  <a:lnTo>
                    <a:pt x="54471" y="147042"/>
                  </a:lnTo>
                  <a:lnTo>
                    <a:pt x="33486" y="147042"/>
                  </a:lnTo>
                  <a:lnTo>
                    <a:pt x="33486" y="120699"/>
                  </a:lnTo>
                  <a:lnTo>
                    <a:pt x="45839" y="120699"/>
                  </a:lnTo>
                  <a:lnTo>
                    <a:pt x="54024" y="120457"/>
                  </a:lnTo>
                  <a:lnTo>
                    <a:pt x="95101" y="106114"/>
                  </a:lnTo>
                  <a:lnTo>
                    <a:pt x="100458" y="101550"/>
                  </a:lnTo>
                  <a:lnTo>
                    <a:pt x="104328" y="96192"/>
                  </a:lnTo>
                  <a:lnTo>
                    <a:pt x="106709" y="90040"/>
                  </a:lnTo>
                  <a:lnTo>
                    <a:pt x="109190" y="83889"/>
                  </a:lnTo>
                  <a:lnTo>
                    <a:pt x="110430" y="77241"/>
                  </a:lnTo>
                  <a:lnTo>
                    <a:pt x="110358" y="62219"/>
                  </a:lnTo>
                  <a:lnTo>
                    <a:pt x="109041" y="56058"/>
                  </a:lnTo>
                  <a:lnTo>
                    <a:pt x="106263" y="50601"/>
                  </a:lnTo>
                  <a:lnTo>
                    <a:pt x="103584" y="45045"/>
                  </a:lnTo>
                  <a:lnTo>
                    <a:pt x="65583" y="26491"/>
                  </a:lnTo>
                  <a:lnTo>
                    <a:pt x="127409" y="26491"/>
                  </a:lnTo>
                  <a:lnTo>
                    <a:pt x="142223" y="62219"/>
                  </a:lnTo>
                  <a:lnTo>
                    <a:pt x="142577" y="69651"/>
                  </a:lnTo>
                  <a:lnTo>
                    <a:pt x="142475" y="77241"/>
                  </a:lnTo>
                  <a:lnTo>
                    <a:pt x="141783" y="82946"/>
                  </a:lnTo>
                  <a:lnTo>
                    <a:pt x="138608" y="95646"/>
                  </a:lnTo>
                  <a:lnTo>
                    <a:pt x="135979" y="101550"/>
                  </a:lnTo>
                  <a:lnTo>
                    <a:pt x="132308" y="107007"/>
                  </a:lnTo>
                  <a:lnTo>
                    <a:pt x="128736" y="112365"/>
                  </a:lnTo>
                  <a:lnTo>
                    <a:pt x="124073" y="117177"/>
                  </a:lnTo>
                  <a:lnTo>
                    <a:pt x="112563" y="125710"/>
                  </a:lnTo>
                  <a:lnTo>
                    <a:pt x="105519" y="129083"/>
                  </a:lnTo>
                  <a:lnTo>
                    <a:pt x="97184" y="131564"/>
                  </a:lnTo>
                  <a:lnTo>
                    <a:pt x="97184" y="132308"/>
                  </a:lnTo>
                  <a:lnTo>
                    <a:pt x="139352" y="154582"/>
                  </a:lnTo>
                  <a:lnTo>
                    <a:pt x="150762" y="195113"/>
                  </a:lnTo>
                  <a:lnTo>
                    <a:pt x="150372" y="203987"/>
                  </a:lnTo>
                  <a:lnTo>
                    <a:pt x="136959" y="241957"/>
                  </a:lnTo>
                  <a:lnTo>
                    <a:pt x="132094" y="248049"/>
                  </a:lnTo>
                  <a:lnTo>
                    <a:pt x="131148" y="248989"/>
                  </a:lnTo>
                  <a:close/>
                </a:path>
                <a:path w="243204" h="275589">
                  <a:moveTo>
                    <a:pt x="56554" y="275480"/>
                  </a:moveTo>
                  <a:lnTo>
                    <a:pt x="12129" y="268820"/>
                  </a:lnTo>
                  <a:lnTo>
                    <a:pt x="0" y="263723"/>
                  </a:lnTo>
                  <a:lnTo>
                    <a:pt x="0" y="237529"/>
                  </a:lnTo>
                  <a:lnTo>
                    <a:pt x="7115" y="240366"/>
                  </a:lnTo>
                  <a:lnTo>
                    <a:pt x="14175" y="242775"/>
                  </a:lnTo>
                  <a:lnTo>
                    <a:pt x="54322" y="248989"/>
                  </a:lnTo>
                  <a:lnTo>
                    <a:pt x="131148" y="248989"/>
                  </a:lnTo>
                  <a:lnTo>
                    <a:pt x="126503" y="253603"/>
                  </a:lnTo>
                  <a:lnTo>
                    <a:pt x="87920" y="272299"/>
                  </a:lnTo>
                  <a:lnTo>
                    <a:pt x="67679" y="275127"/>
                  </a:lnTo>
                  <a:lnTo>
                    <a:pt x="56554" y="275480"/>
                  </a:lnTo>
                  <a:close/>
                </a:path>
                <a:path w="243204" h="275589">
                  <a:moveTo>
                    <a:pt x="243189" y="193476"/>
                  </a:moveTo>
                  <a:lnTo>
                    <a:pt x="205238" y="193476"/>
                  </a:lnTo>
                  <a:lnTo>
                    <a:pt x="205238" y="154781"/>
                  </a:lnTo>
                  <a:lnTo>
                    <a:pt x="243189" y="154781"/>
                  </a:lnTo>
                  <a:lnTo>
                    <a:pt x="243189" y="1934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4441" y="3445954"/>
              <a:ext cx="2131040" cy="26699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23877" y="4082790"/>
              <a:ext cx="264795" cy="265430"/>
            </a:xfrm>
            <a:custGeom>
              <a:avLst/>
              <a:gdLst/>
              <a:ahLst/>
              <a:cxnLst/>
              <a:rect l="l" t="t" r="r" b="b"/>
              <a:pathLst>
                <a:path w="264795" h="265429">
                  <a:moveTo>
                    <a:pt x="177700" y="188416"/>
                  </a:moveTo>
                  <a:lnTo>
                    <a:pt x="0" y="188416"/>
                  </a:lnTo>
                  <a:lnTo>
                    <a:pt x="0" y="165794"/>
                  </a:lnTo>
                  <a:lnTo>
                    <a:pt x="78134" y="0"/>
                  </a:lnTo>
                  <a:lnTo>
                    <a:pt x="111174" y="0"/>
                  </a:lnTo>
                  <a:lnTo>
                    <a:pt x="35123" y="162073"/>
                  </a:lnTo>
                  <a:lnTo>
                    <a:pt x="35123" y="162817"/>
                  </a:lnTo>
                  <a:lnTo>
                    <a:pt x="177700" y="162817"/>
                  </a:lnTo>
                  <a:lnTo>
                    <a:pt x="177700" y="188416"/>
                  </a:lnTo>
                  <a:close/>
                </a:path>
                <a:path w="264795" h="265429">
                  <a:moveTo>
                    <a:pt x="138558" y="162073"/>
                  </a:moveTo>
                  <a:lnTo>
                    <a:pt x="107900" y="162073"/>
                  </a:lnTo>
                  <a:lnTo>
                    <a:pt x="107900" y="101649"/>
                  </a:lnTo>
                  <a:lnTo>
                    <a:pt x="138558" y="101649"/>
                  </a:lnTo>
                  <a:lnTo>
                    <a:pt x="138558" y="162073"/>
                  </a:lnTo>
                  <a:close/>
                </a:path>
                <a:path w="264795" h="265429">
                  <a:moveTo>
                    <a:pt x="177700" y="162817"/>
                  </a:moveTo>
                  <a:lnTo>
                    <a:pt x="35123" y="162817"/>
                  </a:lnTo>
                  <a:lnTo>
                    <a:pt x="64442" y="162073"/>
                  </a:lnTo>
                  <a:lnTo>
                    <a:pt x="177700" y="162073"/>
                  </a:lnTo>
                  <a:lnTo>
                    <a:pt x="177700" y="162817"/>
                  </a:lnTo>
                  <a:close/>
                </a:path>
                <a:path w="264795" h="265429">
                  <a:moveTo>
                    <a:pt x="138558" y="265211"/>
                  </a:moveTo>
                  <a:lnTo>
                    <a:pt x="107900" y="265211"/>
                  </a:lnTo>
                  <a:lnTo>
                    <a:pt x="107900" y="188416"/>
                  </a:lnTo>
                  <a:lnTo>
                    <a:pt x="138558" y="188416"/>
                  </a:lnTo>
                  <a:lnTo>
                    <a:pt x="138558" y="265211"/>
                  </a:lnTo>
                  <a:close/>
                </a:path>
                <a:path w="264795" h="265429">
                  <a:moveTo>
                    <a:pt x="264217" y="188416"/>
                  </a:moveTo>
                  <a:lnTo>
                    <a:pt x="226266" y="188416"/>
                  </a:lnTo>
                  <a:lnTo>
                    <a:pt x="226266" y="149721"/>
                  </a:lnTo>
                  <a:lnTo>
                    <a:pt x="264217" y="149721"/>
                  </a:lnTo>
                  <a:lnTo>
                    <a:pt x="264217" y="1884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0630" y="3993493"/>
              <a:ext cx="4227457" cy="35019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43668" y="4644765"/>
              <a:ext cx="244475" cy="270510"/>
            </a:xfrm>
            <a:custGeom>
              <a:avLst/>
              <a:gdLst/>
              <a:ahLst/>
              <a:cxnLst/>
              <a:rect l="l" t="t" r="r" b="b"/>
              <a:pathLst>
                <a:path w="244475" h="270510">
                  <a:moveTo>
                    <a:pt x="8780" y="135880"/>
                  </a:moveTo>
                  <a:lnTo>
                    <a:pt x="27533" y="0"/>
                  </a:lnTo>
                  <a:lnTo>
                    <a:pt x="150762" y="0"/>
                  </a:lnTo>
                  <a:lnTo>
                    <a:pt x="150762" y="28277"/>
                  </a:lnTo>
                  <a:lnTo>
                    <a:pt x="54768" y="28277"/>
                  </a:lnTo>
                  <a:lnTo>
                    <a:pt x="43606" y="107007"/>
                  </a:lnTo>
                  <a:lnTo>
                    <a:pt x="64789" y="107007"/>
                  </a:lnTo>
                  <a:lnTo>
                    <a:pt x="66042" y="107044"/>
                  </a:lnTo>
                  <a:lnTo>
                    <a:pt x="104486" y="115044"/>
                  </a:lnTo>
                  <a:lnTo>
                    <a:pt x="132546" y="133796"/>
                  </a:lnTo>
                  <a:lnTo>
                    <a:pt x="43308" y="133796"/>
                  </a:lnTo>
                  <a:lnTo>
                    <a:pt x="35793" y="133926"/>
                  </a:lnTo>
                  <a:lnTo>
                    <a:pt x="27533" y="134317"/>
                  </a:lnTo>
                  <a:lnTo>
                    <a:pt x="18529" y="134968"/>
                  </a:lnTo>
                  <a:lnTo>
                    <a:pt x="8780" y="135880"/>
                  </a:lnTo>
                  <a:close/>
                </a:path>
                <a:path w="244475" h="270510">
                  <a:moveTo>
                    <a:pt x="64789" y="107007"/>
                  </a:moveTo>
                  <a:lnTo>
                    <a:pt x="43606" y="107007"/>
                  </a:lnTo>
                  <a:lnTo>
                    <a:pt x="48269" y="106808"/>
                  </a:lnTo>
                  <a:lnTo>
                    <a:pt x="51990" y="106709"/>
                  </a:lnTo>
                  <a:lnTo>
                    <a:pt x="54768" y="106709"/>
                  </a:lnTo>
                  <a:lnTo>
                    <a:pt x="64789" y="107007"/>
                  </a:lnTo>
                  <a:close/>
                </a:path>
                <a:path w="244475" h="270510">
                  <a:moveTo>
                    <a:pt x="127707" y="243631"/>
                  </a:moveTo>
                  <a:lnTo>
                    <a:pt x="51941" y="243631"/>
                  </a:lnTo>
                  <a:lnTo>
                    <a:pt x="60135" y="243352"/>
                  </a:lnTo>
                  <a:lnTo>
                    <a:pt x="67754" y="242515"/>
                  </a:lnTo>
                  <a:lnTo>
                    <a:pt x="107652" y="221803"/>
                  </a:lnTo>
                  <a:lnTo>
                    <a:pt x="118764" y="194915"/>
                  </a:lnTo>
                  <a:lnTo>
                    <a:pt x="118764" y="178246"/>
                  </a:lnTo>
                  <a:lnTo>
                    <a:pt x="117326" y="170358"/>
                  </a:lnTo>
                  <a:lnTo>
                    <a:pt x="114448" y="163710"/>
                  </a:lnTo>
                  <a:lnTo>
                    <a:pt x="111670" y="157063"/>
                  </a:lnTo>
                  <a:lnTo>
                    <a:pt x="77688" y="137070"/>
                  </a:lnTo>
                  <a:lnTo>
                    <a:pt x="43308" y="133796"/>
                  </a:lnTo>
                  <a:lnTo>
                    <a:pt x="132546" y="133796"/>
                  </a:lnTo>
                  <a:lnTo>
                    <a:pt x="149311" y="168064"/>
                  </a:lnTo>
                  <a:lnTo>
                    <a:pt x="150911" y="185886"/>
                  </a:lnTo>
                  <a:lnTo>
                    <a:pt x="150475" y="194915"/>
                  </a:lnTo>
                  <a:lnTo>
                    <a:pt x="136140" y="233957"/>
                  </a:lnTo>
                  <a:lnTo>
                    <a:pt x="130959" y="240394"/>
                  </a:lnTo>
                  <a:lnTo>
                    <a:pt x="127707" y="243631"/>
                  </a:lnTo>
                  <a:close/>
                </a:path>
                <a:path w="244475" h="270510">
                  <a:moveTo>
                    <a:pt x="53429" y="270420"/>
                  </a:moveTo>
                  <a:lnTo>
                    <a:pt x="11571" y="263835"/>
                  </a:lnTo>
                  <a:lnTo>
                    <a:pt x="0" y="258663"/>
                  </a:lnTo>
                  <a:lnTo>
                    <a:pt x="0" y="232469"/>
                  </a:lnTo>
                  <a:lnTo>
                    <a:pt x="7264" y="235474"/>
                  </a:lnTo>
                  <a:lnTo>
                    <a:pt x="14324" y="237938"/>
                  </a:lnTo>
                  <a:lnTo>
                    <a:pt x="21180" y="239864"/>
                  </a:lnTo>
                  <a:lnTo>
                    <a:pt x="27830" y="241250"/>
                  </a:lnTo>
                  <a:lnTo>
                    <a:pt x="36562" y="242837"/>
                  </a:lnTo>
                  <a:lnTo>
                    <a:pt x="44598" y="243631"/>
                  </a:lnTo>
                  <a:lnTo>
                    <a:pt x="127707" y="243631"/>
                  </a:lnTo>
                  <a:lnTo>
                    <a:pt x="125015" y="246310"/>
                  </a:lnTo>
                  <a:lnTo>
                    <a:pt x="85045" y="266820"/>
                  </a:lnTo>
                  <a:lnTo>
                    <a:pt x="64582" y="270020"/>
                  </a:lnTo>
                  <a:lnTo>
                    <a:pt x="53429" y="270420"/>
                  </a:lnTo>
                  <a:close/>
                </a:path>
                <a:path w="244475" h="270510">
                  <a:moveTo>
                    <a:pt x="244427" y="188416"/>
                  </a:moveTo>
                  <a:lnTo>
                    <a:pt x="206476" y="188416"/>
                  </a:lnTo>
                  <a:lnTo>
                    <a:pt x="206476" y="149721"/>
                  </a:lnTo>
                  <a:lnTo>
                    <a:pt x="244427" y="149721"/>
                  </a:lnTo>
                  <a:lnTo>
                    <a:pt x="244427" y="1884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1735" y="4556807"/>
              <a:ext cx="2814577" cy="280094"/>
            </a:xfrm>
            <a:prstGeom prst="rect">
              <a:avLst/>
            </a:prstGeom>
          </p:spPr>
        </p:pic>
      </p:grpSp>
      <p:sp>
        <p:nvSpPr>
          <p:cNvPr id="22" name="object 22"/>
          <p:cNvSpPr/>
          <p:nvPr/>
        </p:nvSpPr>
        <p:spPr>
          <a:xfrm>
            <a:off x="11484689" y="6519847"/>
            <a:ext cx="52069" cy="73025"/>
          </a:xfrm>
          <a:custGeom>
            <a:avLst/>
            <a:gdLst/>
            <a:ahLst/>
            <a:cxnLst/>
            <a:rect l="l" t="t" r="r" b="b"/>
            <a:pathLst>
              <a:path w="52070" h="73025">
                <a:moveTo>
                  <a:pt x="50502" y="56108"/>
                </a:moveTo>
                <a:lnTo>
                  <a:pt x="2083" y="56108"/>
                </a:lnTo>
                <a:lnTo>
                  <a:pt x="1736" y="56058"/>
                </a:lnTo>
                <a:lnTo>
                  <a:pt x="0" y="53429"/>
                </a:lnTo>
                <a:lnTo>
                  <a:pt x="5" y="49708"/>
                </a:lnTo>
                <a:lnTo>
                  <a:pt x="347" y="47873"/>
                </a:lnTo>
                <a:lnTo>
                  <a:pt x="496" y="47426"/>
                </a:lnTo>
                <a:lnTo>
                  <a:pt x="892" y="46632"/>
                </a:lnTo>
                <a:lnTo>
                  <a:pt x="1289" y="45690"/>
                </a:lnTo>
                <a:lnTo>
                  <a:pt x="27533" y="1488"/>
                </a:lnTo>
                <a:lnTo>
                  <a:pt x="29418" y="595"/>
                </a:lnTo>
                <a:lnTo>
                  <a:pt x="30013" y="396"/>
                </a:lnTo>
                <a:lnTo>
                  <a:pt x="30708" y="248"/>
                </a:lnTo>
                <a:lnTo>
                  <a:pt x="32394" y="49"/>
                </a:lnTo>
                <a:lnTo>
                  <a:pt x="33387" y="0"/>
                </a:lnTo>
                <a:lnTo>
                  <a:pt x="35768" y="0"/>
                </a:lnTo>
                <a:lnTo>
                  <a:pt x="36859" y="49"/>
                </a:lnTo>
                <a:lnTo>
                  <a:pt x="38645" y="248"/>
                </a:lnTo>
                <a:lnTo>
                  <a:pt x="39340" y="396"/>
                </a:lnTo>
                <a:lnTo>
                  <a:pt x="39836" y="595"/>
                </a:lnTo>
                <a:lnTo>
                  <a:pt x="40431" y="694"/>
                </a:lnTo>
                <a:lnTo>
                  <a:pt x="40878" y="892"/>
                </a:lnTo>
                <a:lnTo>
                  <a:pt x="41175" y="1190"/>
                </a:lnTo>
                <a:lnTo>
                  <a:pt x="41473" y="1389"/>
                </a:lnTo>
                <a:lnTo>
                  <a:pt x="41622" y="8483"/>
                </a:lnTo>
                <a:lnTo>
                  <a:pt x="32246" y="8483"/>
                </a:lnTo>
                <a:lnTo>
                  <a:pt x="8731" y="48071"/>
                </a:lnTo>
                <a:lnTo>
                  <a:pt x="50403" y="48071"/>
                </a:lnTo>
                <a:lnTo>
                  <a:pt x="50899" y="48418"/>
                </a:lnTo>
                <a:lnTo>
                  <a:pt x="51296" y="49113"/>
                </a:lnTo>
                <a:lnTo>
                  <a:pt x="51692" y="49708"/>
                </a:lnTo>
                <a:lnTo>
                  <a:pt x="51891" y="50700"/>
                </a:lnTo>
                <a:lnTo>
                  <a:pt x="51861" y="53429"/>
                </a:lnTo>
                <a:lnTo>
                  <a:pt x="51692" y="54272"/>
                </a:lnTo>
                <a:lnTo>
                  <a:pt x="50998" y="55760"/>
                </a:lnTo>
                <a:lnTo>
                  <a:pt x="50502" y="56108"/>
                </a:lnTo>
                <a:close/>
              </a:path>
              <a:path w="52070" h="73025">
                <a:moveTo>
                  <a:pt x="41622" y="48071"/>
                </a:moveTo>
                <a:lnTo>
                  <a:pt x="32394" y="48071"/>
                </a:lnTo>
                <a:lnTo>
                  <a:pt x="32394" y="8483"/>
                </a:lnTo>
                <a:lnTo>
                  <a:pt x="41622" y="8483"/>
                </a:lnTo>
                <a:lnTo>
                  <a:pt x="41622" y="48071"/>
                </a:lnTo>
                <a:close/>
              </a:path>
              <a:path w="52070" h="73025">
                <a:moveTo>
                  <a:pt x="39836" y="72776"/>
                </a:moveTo>
                <a:lnTo>
                  <a:pt x="34032" y="72776"/>
                </a:lnTo>
                <a:lnTo>
                  <a:pt x="33535" y="72727"/>
                </a:lnTo>
                <a:lnTo>
                  <a:pt x="32394" y="56108"/>
                </a:lnTo>
                <a:lnTo>
                  <a:pt x="41622" y="56108"/>
                </a:lnTo>
                <a:lnTo>
                  <a:pt x="41523" y="71834"/>
                </a:lnTo>
                <a:lnTo>
                  <a:pt x="41324" y="72032"/>
                </a:lnTo>
                <a:lnTo>
                  <a:pt x="41225" y="72231"/>
                </a:lnTo>
                <a:lnTo>
                  <a:pt x="40977" y="72429"/>
                </a:lnTo>
                <a:lnTo>
                  <a:pt x="40580" y="72628"/>
                </a:lnTo>
                <a:lnTo>
                  <a:pt x="40282" y="72727"/>
                </a:lnTo>
                <a:lnTo>
                  <a:pt x="39836" y="72776"/>
                </a:lnTo>
                <a:close/>
              </a:path>
              <a:path w="52070" h="73025">
                <a:moveTo>
                  <a:pt x="37851" y="72925"/>
                </a:moveTo>
                <a:lnTo>
                  <a:pt x="35966" y="72925"/>
                </a:lnTo>
                <a:lnTo>
                  <a:pt x="35222" y="72876"/>
                </a:lnTo>
                <a:lnTo>
                  <a:pt x="34627" y="72776"/>
                </a:lnTo>
                <a:lnTo>
                  <a:pt x="39241" y="72776"/>
                </a:lnTo>
                <a:lnTo>
                  <a:pt x="38645" y="72876"/>
                </a:lnTo>
                <a:lnTo>
                  <a:pt x="37851" y="729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4135" y="418473"/>
            <a:ext cx="9756775" cy="6021070"/>
          </a:xfrm>
          <a:custGeom>
            <a:avLst/>
            <a:gdLst/>
            <a:ahLst/>
            <a:cxnLst/>
            <a:rect l="l" t="t" r="r" b="b"/>
            <a:pathLst>
              <a:path w="9756775" h="6021070">
                <a:moveTo>
                  <a:pt x="0" y="0"/>
                </a:moveTo>
                <a:lnTo>
                  <a:pt x="9756558" y="0"/>
                </a:lnTo>
                <a:lnTo>
                  <a:pt x="9756558" y="6021054"/>
                </a:lnTo>
                <a:lnTo>
                  <a:pt x="0" y="6021054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2040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10664610" y="561820"/>
            <a:ext cx="883285" cy="714375"/>
            <a:chOff x="10664610" y="561820"/>
            <a:chExt cx="883285" cy="714375"/>
          </a:xfrm>
        </p:grpSpPr>
        <p:sp>
          <p:nvSpPr>
            <p:cNvPr id="25" name="object 25"/>
            <p:cNvSpPr/>
            <p:nvPr/>
          </p:nvSpPr>
          <p:spPr>
            <a:xfrm>
              <a:off x="10670960" y="568170"/>
              <a:ext cx="870585" cy="701675"/>
            </a:xfrm>
            <a:custGeom>
              <a:avLst/>
              <a:gdLst/>
              <a:ahLst/>
              <a:cxnLst/>
              <a:rect l="l" t="t" r="r" b="b"/>
              <a:pathLst>
                <a:path w="870584" h="701675">
                  <a:moveTo>
                    <a:pt x="703853" y="701334"/>
                  </a:moveTo>
                  <a:lnTo>
                    <a:pt x="435005" y="535769"/>
                  </a:lnTo>
                  <a:lnTo>
                    <a:pt x="166157" y="701334"/>
                  </a:lnTo>
                  <a:lnTo>
                    <a:pt x="268850" y="433447"/>
                  </a:lnTo>
                  <a:lnTo>
                    <a:pt x="0" y="267885"/>
                  </a:lnTo>
                  <a:lnTo>
                    <a:pt x="332316" y="267887"/>
                  </a:lnTo>
                  <a:lnTo>
                    <a:pt x="435005" y="0"/>
                  </a:lnTo>
                  <a:lnTo>
                    <a:pt x="537694" y="267887"/>
                  </a:lnTo>
                  <a:lnTo>
                    <a:pt x="870009" y="267885"/>
                  </a:lnTo>
                  <a:lnTo>
                    <a:pt x="601159" y="433447"/>
                  </a:lnTo>
                  <a:lnTo>
                    <a:pt x="703853" y="701334"/>
                  </a:lnTo>
                  <a:close/>
                </a:path>
              </a:pathLst>
            </a:custGeom>
            <a:solidFill>
              <a:srgbClr val="2C55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670960" y="568170"/>
              <a:ext cx="870585" cy="701675"/>
            </a:xfrm>
            <a:custGeom>
              <a:avLst/>
              <a:gdLst/>
              <a:ahLst/>
              <a:cxnLst/>
              <a:rect l="l" t="t" r="r" b="b"/>
              <a:pathLst>
                <a:path w="870584" h="701675">
                  <a:moveTo>
                    <a:pt x="0" y="267885"/>
                  </a:moveTo>
                  <a:lnTo>
                    <a:pt x="332316" y="267887"/>
                  </a:lnTo>
                  <a:lnTo>
                    <a:pt x="435005" y="0"/>
                  </a:lnTo>
                  <a:lnTo>
                    <a:pt x="537694" y="267887"/>
                  </a:lnTo>
                  <a:lnTo>
                    <a:pt x="870009" y="267885"/>
                  </a:lnTo>
                  <a:lnTo>
                    <a:pt x="601159" y="433447"/>
                  </a:lnTo>
                  <a:lnTo>
                    <a:pt x="703853" y="701334"/>
                  </a:lnTo>
                  <a:lnTo>
                    <a:pt x="435005" y="535769"/>
                  </a:lnTo>
                  <a:lnTo>
                    <a:pt x="166157" y="701334"/>
                  </a:lnTo>
                  <a:lnTo>
                    <a:pt x="268850" y="433447"/>
                  </a:lnTo>
                  <a:lnTo>
                    <a:pt x="0" y="267885"/>
                  </a:lnTo>
                  <a:close/>
                </a:path>
              </a:pathLst>
            </a:custGeom>
            <a:ln w="12699">
              <a:solidFill>
                <a:srgbClr val="203E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10743289" y="1509512"/>
            <a:ext cx="696595" cy="585470"/>
            <a:chOff x="10743289" y="1509512"/>
            <a:chExt cx="696595" cy="585470"/>
          </a:xfrm>
        </p:grpSpPr>
        <p:sp>
          <p:nvSpPr>
            <p:cNvPr id="28" name="object 28"/>
            <p:cNvSpPr/>
            <p:nvPr/>
          </p:nvSpPr>
          <p:spPr>
            <a:xfrm>
              <a:off x="10749639" y="1515862"/>
              <a:ext cx="683895" cy="572770"/>
            </a:xfrm>
            <a:custGeom>
              <a:avLst/>
              <a:gdLst/>
              <a:ahLst/>
              <a:cxnLst/>
              <a:rect l="l" t="t" r="r" b="b"/>
              <a:pathLst>
                <a:path w="683895" h="572769">
                  <a:moveTo>
                    <a:pt x="553252" y="572608"/>
                  </a:moveTo>
                  <a:lnTo>
                    <a:pt x="341928" y="437432"/>
                  </a:lnTo>
                  <a:lnTo>
                    <a:pt x="130604" y="572608"/>
                  </a:lnTo>
                  <a:lnTo>
                    <a:pt x="211325" y="353890"/>
                  </a:lnTo>
                  <a:lnTo>
                    <a:pt x="0" y="218717"/>
                  </a:lnTo>
                  <a:lnTo>
                    <a:pt x="261211" y="218718"/>
                  </a:lnTo>
                  <a:lnTo>
                    <a:pt x="341928" y="0"/>
                  </a:lnTo>
                  <a:lnTo>
                    <a:pt x="422645" y="218718"/>
                  </a:lnTo>
                  <a:lnTo>
                    <a:pt x="683857" y="218717"/>
                  </a:lnTo>
                  <a:lnTo>
                    <a:pt x="472531" y="353890"/>
                  </a:lnTo>
                  <a:lnTo>
                    <a:pt x="553252" y="572608"/>
                  </a:lnTo>
                  <a:close/>
                </a:path>
              </a:pathLst>
            </a:custGeom>
            <a:solidFill>
              <a:srgbClr val="2C55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749639" y="1515862"/>
              <a:ext cx="683895" cy="572770"/>
            </a:xfrm>
            <a:custGeom>
              <a:avLst/>
              <a:gdLst/>
              <a:ahLst/>
              <a:cxnLst/>
              <a:rect l="l" t="t" r="r" b="b"/>
              <a:pathLst>
                <a:path w="683895" h="572769">
                  <a:moveTo>
                    <a:pt x="0" y="218717"/>
                  </a:moveTo>
                  <a:lnTo>
                    <a:pt x="261211" y="218718"/>
                  </a:lnTo>
                  <a:lnTo>
                    <a:pt x="341928" y="0"/>
                  </a:lnTo>
                  <a:lnTo>
                    <a:pt x="422645" y="218718"/>
                  </a:lnTo>
                  <a:lnTo>
                    <a:pt x="683857" y="218717"/>
                  </a:lnTo>
                  <a:lnTo>
                    <a:pt x="472531" y="353890"/>
                  </a:lnTo>
                  <a:lnTo>
                    <a:pt x="553252" y="572608"/>
                  </a:lnTo>
                  <a:lnTo>
                    <a:pt x="341928" y="437432"/>
                  </a:lnTo>
                  <a:lnTo>
                    <a:pt x="130604" y="572608"/>
                  </a:lnTo>
                  <a:lnTo>
                    <a:pt x="211325" y="353890"/>
                  </a:lnTo>
                  <a:lnTo>
                    <a:pt x="0" y="218717"/>
                  </a:lnTo>
                  <a:close/>
                </a:path>
              </a:pathLst>
            </a:custGeom>
            <a:ln w="12699">
              <a:solidFill>
                <a:srgbClr val="203E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-9525" y="0"/>
            <a:ext cx="12211050" cy="6877050"/>
            <a:chOff x="-9525" y="0"/>
            <a:chExt cx="12211050" cy="6877050"/>
          </a:xfrm>
        </p:grpSpPr>
        <p:sp>
          <p:nvSpPr>
            <p:cNvPr id="31" name="object 31"/>
            <p:cNvSpPr/>
            <p:nvPr/>
          </p:nvSpPr>
          <p:spPr>
            <a:xfrm>
              <a:off x="10830757" y="2441358"/>
              <a:ext cx="550545" cy="465455"/>
            </a:xfrm>
            <a:custGeom>
              <a:avLst/>
              <a:gdLst/>
              <a:ahLst/>
              <a:cxnLst/>
              <a:rect l="l" t="t" r="r" b="b"/>
              <a:pathLst>
                <a:path w="550545" h="465455">
                  <a:moveTo>
                    <a:pt x="445294" y="464853"/>
                  </a:moveTo>
                  <a:lnTo>
                    <a:pt x="275207" y="355115"/>
                  </a:lnTo>
                  <a:lnTo>
                    <a:pt x="105119" y="464853"/>
                  </a:lnTo>
                  <a:lnTo>
                    <a:pt x="170089" y="287294"/>
                  </a:lnTo>
                  <a:lnTo>
                    <a:pt x="0" y="177558"/>
                  </a:lnTo>
                  <a:lnTo>
                    <a:pt x="210240" y="177559"/>
                  </a:lnTo>
                  <a:lnTo>
                    <a:pt x="275207" y="0"/>
                  </a:lnTo>
                  <a:lnTo>
                    <a:pt x="340174" y="177559"/>
                  </a:lnTo>
                  <a:lnTo>
                    <a:pt x="550414" y="177558"/>
                  </a:lnTo>
                  <a:lnTo>
                    <a:pt x="380325" y="287294"/>
                  </a:lnTo>
                  <a:lnTo>
                    <a:pt x="445294" y="464853"/>
                  </a:lnTo>
                  <a:close/>
                </a:path>
              </a:pathLst>
            </a:custGeom>
            <a:solidFill>
              <a:srgbClr val="2C55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830757" y="2441358"/>
              <a:ext cx="550545" cy="465455"/>
            </a:xfrm>
            <a:custGeom>
              <a:avLst/>
              <a:gdLst/>
              <a:ahLst/>
              <a:cxnLst/>
              <a:rect l="l" t="t" r="r" b="b"/>
              <a:pathLst>
                <a:path w="550545" h="465455">
                  <a:moveTo>
                    <a:pt x="0" y="177558"/>
                  </a:moveTo>
                  <a:lnTo>
                    <a:pt x="210240" y="177559"/>
                  </a:lnTo>
                  <a:lnTo>
                    <a:pt x="275207" y="0"/>
                  </a:lnTo>
                  <a:lnTo>
                    <a:pt x="340174" y="177559"/>
                  </a:lnTo>
                  <a:lnTo>
                    <a:pt x="550414" y="177558"/>
                  </a:lnTo>
                  <a:lnTo>
                    <a:pt x="380325" y="287294"/>
                  </a:lnTo>
                  <a:lnTo>
                    <a:pt x="445294" y="464853"/>
                  </a:lnTo>
                  <a:lnTo>
                    <a:pt x="275207" y="355115"/>
                  </a:lnTo>
                  <a:lnTo>
                    <a:pt x="105119" y="464853"/>
                  </a:lnTo>
                  <a:lnTo>
                    <a:pt x="170089" y="287294"/>
                  </a:lnTo>
                  <a:lnTo>
                    <a:pt x="0" y="177558"/>
                  </a:lnTo>
                  <a:close/>
                </a:path>
              </a:pathLst>
            </a:custGeom>
            <a:ln w="12699">
              <a:solidFill>
                <a:srgbClr val="203E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1999" y="0"/>
                  </a:lnTo>
                  <a:lnTo>
                    <a:pt x="12191999" y="6857999"/>
                  </a:lnTo>
                  <a:lnTo>
                    <a:pt x="0" y="68579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203E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4132" y="6285395"/>
              <a:ext cx="1793875" cy="497205"/>
            </a:xfrm>
            <a:custGeom>
              <a:avLst/>
              <a:gdLst/>
              <a:ahLst/>
              <a:cxnLst/>
              <a:rect l="l" t="t" r="r" b="b"/>
              <a:pathLst>
                <a:path w="1793875" h="497204">
                  <a:moveTo>
                    <a:pt x="1793290" y="205752"/>
                  </a:moveTo>
                  <a:lnTo>
                    <a:pt x="0" y="205752"/>
                  </a:lnTo>
                  <a:lnTo>
                    <a:pt x="0" y="497154"/>
                  </a:lnTo>
                  <a:lnTo>
                    <a:pt x="1793290" y="497154"/>
                  </a:lnTo>
                  <a:lnTo>
                    <a:pt x="1793290" y="205752"/>
                  </a:lnTo>
                  <a:close/>
                </a:path>
                <a:path w="1793875" h="497204">
                  <a:moveTo>
                    <a:pt x="1793290" y="0"/>
                  </a:moveTo>
                  <a:lnTo>
                    <a:pt x="0" y="0"/>
                  </a:lnTo>
                  <a:lnTo>
                    <a:pt x="0" y="103238"/>
                  </a:lnTo>
                  <a:lnTo>
                    <a:pt x="1793290" y="103238"/>
                  </a:lnTo>
                  <a:lnTo>
                    <a:pt x="179329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4135" y="6388622"/>
              <a:ext cx="1947545" cy="102870"/>
            </a:xfrm>
            <a:custGeom>
              <a:avLst/>
              <a:gdLst/>
              <a:ahLst/>
              <a:cxnLst/>
              <a:rect l="l" t="t" r="r" b="b"/>
              <a:pathLst>
                <a:path w="1947545" h="102870">
                  <a:moveTo>
                    <a:pt x="1947170" y="102519"/>
                  </a:moveTo>
                  <a:lnTo>
                    <a:pt x="0" y="102519"/>
                  </a:lnTo>
                  <a:lnTo>
                    <a:pt x="0" y="0"/>
                  </a:lnTo>
                  <a:lnTo>
                    <a:pt x="1947170" y="0"/>
                  </a:lnTo>
                  <a:lnTo>
                    <a:pt x="1947170" y="102519"/>
                  </a:lnTo>
                  <a:close/>
                </a:path>
              </a:pathLst>
            </a:custGeom>
            <a:solidFill>
              <a:srgbClr val="2C55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4135" y="6388622"/>
              <a:ext cx="1947545" cy="102870"/>
            </a:xfrm>
            <a:custGeom>
              <a:avLst/>
              <a:gdLst/>
              <a:ahLst/>
              <a:cxnLst/>
              <a:rect l="l" t="t" r="r" b="b"/>
              <a:pathLst>
                <a:path w="1947545" h="102870">
                  <a:moveTo>
                    <a:pt x="0" y="0"/>
                  </a:moveTo>
                  <a:lnTo>
                    <a:pt x="1947170" y="0"/>
                  </a:lnTo>
                  <a:lnTo>
                    <a:pt x="1947170" y="102519"/>
                  </a:lnTo>
                  <a:lnTo>
                    <a:pt x="0" y="10251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203E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08181" y="1630017"/>
            <a:ext cx="3884295" cy="32384"/>
          </a:xfrm>
          <a:custGeom>
            <a:avLst/>
            <a:gdLst/>
            <a:ahLst/>
            <a:cxnLst/>
            <a:rect l="l" t="t" r="r" b="b"/>
            <a:pathLst>
              <a:path w="3884295" h="32385">
                <a:moveTo>
                  <a:pt x="0" y="32327"/>
                </a:moveTo>
                <a:lnTo>
                  <a:pt x="3883818" y="32327"/>
                </a:lnTo>
                <a:lnTo>
                  <a:pt x="3883818" y="0"/>
                </a:lnTo>
                <a:lnTo>
                  <a:pt x="0" y="0"/>
                </a:lnTo>
                <a:lnTo>
                  <a:pt x="0" y="32327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704980"/>
            <a:ext cx="3884295" cy="3298825"/>
          </a:xfrm>
          <a:custGeom>
            <a:avLst/>
            <a:gdLst/>
            <a:ahLst/>
            <a:cxnLst/>
            <a:rect l="l" t="t" r="r" b="b"/>
            <a:pathLst>
              <a:path w="3884295" h="3298825">
                <a:moveTo>
                  <a:pt x="0" y="3298254"/>
                </a:moveTo>
                <a:lnTo>
                  <a:pt x="3883819" y="3298254"/>
                </a:lnTo>
                <a:lnTo>
                  <a:pt x="3883819" y="0"/>
                </a:lnTo>
                <a:lnTo>
                  <a:pt x="0" y="0"/>
                </a:lnTo>
                <a:lnTo>
                  <a:pt x="0" y="3298254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630017"/>
            <a:ext cx="3884295" cy="32384"/>
          </a:xfrm>
          <a:custGeom>
            <a:avLst/>
            <a:gdLst/>
            <a:ahLst/>
            <a:cxnLst/>
            <a:rect l="l" t="t" r="r" b="b"/>
            <a:pathLst>
              <a:path w="3884295" h="32385">
                <a:moveTo>
                  <a:pt x="0" y="32327"/>
                </a:moveTo>
                <a:lnTo>
                  <a:pt x="3883819" y="32327"/>
                </a:lnTo>
                <a:lnTo>
                  <a:pt x="3883819" y="0"/>
                </a:lnTo>
                <a:lnTo>
                  <a:pt x="0" y="0"/>
                </a:lnTo>
                <a:lnTo>
                  <a:pt x="0" y="32327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5938" y="0"/>
            <a:ext cx="1259205" cy="93980"/>
          </a:xfrm>
          <a:custGeom>
            <a:avLst/>
            <a:gdLst/>
            <a:ahLst/>
            <a:cxnLst/>
            <a:rect l="l" t="t" r="r" b="b"/>
            <a:pathLst>
              <a:path w="1259205" h="93980">
                <a:moveTo>
                  <a:pt x="1258617" y="93785"/>
                </a:moveTo>
                <a:lnTo>
                  <a:pt x="0" y="93785"/>
                </a:lnTo>
                <a:lnTo>
                  <a:pt x="0" y="0"/>
                </a:lnTo>
                <a:lnTo>
                  <a:pt x="1258617" y="0"/>
                </a:lnTo>
                <a:lnTo>
                  <a:pt x="1258617" y="93785"/>
                </a:lnTo>
                <a:close/>
              </a:path>
            </a:pathLst>
          </a:custGeom>
          <a:solidFill>
            <a:srgbClr val="007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045" y="6261436"/>
            <a:ext cx="1073018" cy="41399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1371668" y="6409396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70">
                <a:moveTo>
                  <a:pt x="140025" y="280050"/>
                </a:moveTo>
                <a:lnTo>
                  <a:pt x="95766" y="272911"/>
                </a:lnTo>
                <a:lnTo>
                  <a:pt x="57328" y="253033"/>
                </a:lnTo>
                <a:lnTo>
                  <a:pt x="27016" y="222722"/>
                </a:lnTo>
                <a:lnTo>
                  <a:pt x="7138" y="184284"/>
                </a:lnTo>
                <a:lnTo>
                  <a:pt x="0" y="140025"/>
                </a:lnTo>
                <a:lnTo>
                  <a:pt x="7138" y="95766"/>
                </a:lnTo>
                <a:lnTo>
                  <a:pt x="27016" y="57328"/>
                </a:lnTo>
                <a:lnTo>
                  <a:pt x="57328" y="27016"/>
                </a:lnTo>
                <a:lnTo>
                  <a:pt x="95766" y="7138"/>
                </a:lnTo>
                <a:lnTo>
                  <a:pt x="140025" y="0"/>
                </a:lnTo>
                <a:lnTo>
                  <a:pt x="167470" y="2715"/>
                </a:lnTo>
                <a:lnTo>
                  <a:pt x="217711" y="23525"/>
                </a:lnTo>
                <a:lnTo>
                  <a:pt x="256525" y="62339"/>
                </a:lnTo>
                <a:lnTo>
                  <a:pt x="277335" y="112580"/>
                </a:lnTo>
                <a:lnTo>
                  <a:pt x="280050" y="140025"/>
                </a:lnTo>
                <a:lnTo>
                  <a:pt x="272912" y="184284"/>
                </a:lnTo>
                <a:lnTo>
                  <a:pt x="253033" y="222722"/>
                </a:lnTo>
                <a:lnTo>
                  <a:pt x="222722" y="253033"/>
                </a:lnTo>
                <a:lnTo>
                  <a:pt x="184284" y="272911"/>
                </a:lnTo>
                <a:lnTo>
                  <a:pt x="140025" y="280050"/>
                </a:lnTo>
                <a:close/>
              </a:path>
            </a:pathLst>
          </a:custGeom>
          <a:solidFill>
            <a:srgbClr val="007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8886" y="809515"/>
            <a:ext cx="4415685" cy="275332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883023" y="1662346"/>
            <a:ext cx="8308975" cy="4420235"/>
            <a:chOff x="3883023" y="1662346"/>
            <a:chExt cx="8308975" cy="4420235"/>
          </a:xfrm>
        </p:grpSpPr>
        <p:sp>
          <p:nvSpPr>
            <p:cNvPr id="10" name="object 10"/>
            <p:cNvSpPr/>
            <p:nvPr/>
          </p:nvSpPr>
          <p:spPr>
            <a:xfrm>
              <a:off x="3883023" y="1662346"/>
              <a:ext cx="8308975" cy="4420235"/>
            </a:xfrm>
            <a:custGeom>
              <a:avLst/>
              <a:gdLst/>
              <a:ahLst/>
              <a:cxnLst/>
              <a:rect l="l" t="t" r="r" b="b"/>
              <a:pathLst>
                <a:path w="8308975" h="4420235">
                  <a:moveTo>
                    <a:pt x="8308976" y="4420148"/>
                  </a:moveTo>
                  <a:lnTo>
                    <a:pt x="0" y="4420148"/>
                  </a:lnTo>
                  <a:lnTo>
                    <a:pt x="0" y="0"/>
                  </a:lnTo>
                  <a:lnTo>
                    <a:pt x="8308976" y="0"/>
                  </a:lnTo>
                  <a:lnTo>
                    <a:pt x="8308976" y="4420148"/>
                  </a:lnTo>
                  <a:close/>
                </a:path>
              </a:pathLst>
            </a:custGeom>
            <a:solidFill>
              <a:srgbClr val="2040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0882" y="2307514"/>
              <a:ext cx="1883074" cy="16891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883023" y="2490405"/>
              <a:ext cx="1916430" cy="23495"/>
            </a:xfrm>
            <a:custGeom>
              <a:avLst/>
              <a:gdLst/>
              <a:ahLst/>
              <a:cxnLst/>
              <a:rect l="l" t="t" r="r" b="b"/>
              <a:pathLst>
                <a:path w="1916429" h="23494">
                  <a:moveTo>
                    <a:pt x="1916401" y="23260"/>
                  </a:moveTo>
                  <a:lnTo>
                    <a:pt x="0" y="23260"/>
                  </a:lnTo>
                  <a:lnTo>
                    <a:pt x="0" y="0"/>
                  </a:lnTo>
                  <a:lnTo>
                    <a:pt x="1916401" y="0"/>
                  </a:lnTo>
                  <a:lnTo>
                    <a:pt x="1916401" y="232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909092" y="2573937"/>
            <a:ext cx="116205" cy="335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00" b="1" spc="1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-702" y="2669315"/>
            <a:ext cx="10478135" cy="3342640"/>
            <a:chOff x="-702" y="2669315"/>
            <a:chExt cx="10478135" cy="334264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78744" y="2669464"/>
              <a:ext cx="911583" cy="1784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80483" y="2669315"/>
              <a:ext cx="765426" cy="17814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04950" y="3037516"/>
              <a:ext cx="642829" cy="22502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97509" y="3408991"/>
              <a:ext cx="594151" cy="22249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99989" y="3791833"/>
              <a:ext cx="934114" cy="16147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883023" y="3966519"/>
              <a:ext cx="965835" cy="22225"/>
            </a:xfrm>
            <a:custGeom>
              <a:avLst/>
              <a:gdLst/>
              <a:ahLst/>
              <a:cxnLst/>
              <a:rect l="l" t="t" r="r" b="b"/>
              <a:pathLst>
                <a:path w="965835" h="22225">
                  <a:moveTo>
                    <a:pt x="965834" y="22202"/>
                  </a:moveTo>
                  <a:lnTo>
                    <a:pt x="0" y="22202"/>
                  </a:lnTo>
                  <a:lnTo>
                    <a:pt x="0" y="0"/>
                  </a:lnTo>
                  <a:lnTo>
                    <a:pt x="965834" y="0"/>
                  </a:lnTo>
                  <a:lnTo>
                    <a:pt x="965834" y="222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01775" y="4142585"/>
              <a:ext cx="6575581" cy="19139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01775" y="4485485"/>
              <a:ext cx="1385119" cy="15388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94086" y="4828832"/>
              <a:ext cx="2154902" cy="19094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94086" y="5168457"/>
              <a:ext cx="2920886" cy="19436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-702" y="2704979"/>
              <a:ext cx="3884295" cy="3307079"/>
            </a:xfrm>
            <a:custGeom>
              <a:avLst/>
              <a:gdLst/>
              <a:ahLst/>
              <a:cxnLst/>
              <a:rect l="l" t="t" r="r" b="b"/>
              <a:pathLst>
                <a:path w="3884295" h="3307079">
                  <a:moveTo>
                    <a:pt x="0" y="3306695"/>
                  </a:moveTo>
                  <a:lnTo>
                    <a:pt x="3883725" y="3306695"/>
                  </a:lnTo>
                  <a:lnTo>
                    <a:pt x="3883725" y="0"/>
                  </a:lnTo>
                  <a:lnTo>
                    <a:pt x="0" y="0"/>
                  </a:lnTo>
                  <a:lnTo>
                    <a:pt x="0" y="3306695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2054" y="3949337"/>
              <a:ext cx="2770534" cy="221009"/>
            </a:xfrm>
            <a:prstGeom prst="rect">
              <a:avLst/>
            </a:prstGeom>
          </p:spPr>
        </p:pic>
      </p:grpSp>
      <p:sp>
        <p:nvSpPr>
          <p:cNvPr id="27" name="object 27"/>
          <p:cNvSpPr/>
          <p:nvPr/>
        </p:nvSpPr>
        <p:spPr>
          <a:xfrm>
            <a:off x="11487616" y="6520294"/>
            <a:ext cx="45720" cy="73660"/>
          </a:xfrm>
          <a:custGeom>
            <a:avLst/>
            <a:gdLst/>
            <a:ahLst/>
            <a:cxnLst/>
            <a:rect l="l" t="t" r="r" b="b"/>
            <a:pathLst>
              <a:path w="45720" h="73659">
                <a:moveTo>
                  <a:pt x="22671" y="73223"/>
                </a:moveTo>
                <a:lnTo>
                  <a:pt x="16420" y="73223"/>
                </a:lnTo>
                <a:lnTo>
                  <a:pt x="14287" y="73074"/>
                </a:lnTo>
                <a:lnTo>
                  <a:pt x="0" y="62954"/>
                </a:lnTo>
                <a:lnTo>
                  <a:pt x="297" y="61763"/>
                </a:lnTo>
                <a:lnTo>
                  <a:pt x="1091" y="60969"/>
                </a:lnTo>
                <a:lnTo>
                  <a:pt x="2033" y="60870"/>
                </a:lnTo>
                <a:lnTo>
                  <a:pt x="6399" y="63103"/>
                </a:lnTo>
                <a:lnTo>
                  <a:pt x="13295" y="65087"/>
                </a:lnTo>
                <a:lnTo>
                  <a:pt x="15626" y="65335"/>
                </a:lnTo>
                <a:lnTo>
                  <a:pt x="20786" y="65335"/>
                </a:lnTo>
                <a:lnTo>
                  <a:pt x="35421" y="52635"/>
                </a:lnTo>
                <a:lnTo>
                  <a:pt x="35421" y="47575"/>
                </a:lnTo>
                <a:lnTo>
                  <a:pt x="20240" y="35867"/>
                </a:lnTo>
                <a:lnTo>
                  <a:pt x="12700" y="35966"/>
                </a:lnTo>
                <a:lnTo>
                  <a:pt x="7937" y="36462"/>
                </a:lnTo>
                <a:lnTo>
                  <a:pt x="5556" y="36462"/>
                </a:lnTo>
                <a:lnTo>
                  <a:pt x="4812" y="36264"/>
                </a:lnTo>
                <a:lnTo>
                  <a:pt x="3919" y="35371"/>
                </a:lnTo>
                <a:lnTo>
                  <a:pt x="3720" y="34428"/>
                </a:lnTo>
                <a:lnTo>
                  <a:pt x="3720" y="2381"/>
                </a:lnTo>
                <a:lnTo>
                  <a:pt x="3968" y="1488"/>
                </a:lnTo>
                <a:lnTo>
                  <a:pt x="5060" y="297"/>
                </a:lnTo>
                <a:lnTo>
                  <a:pt x="5903" y="0"/>
                </a:lnTo>
                <a:lnTo>
                  <a:pt x="39290" y="0"/>
                </a:lnTo>
                <a:lnTo>
                  <a:pt x="40183" y="396"/>
                </a:lnTo>
                <a:lnTo>
                  <a:pt x="40382" y="644"/>
                </a:lnTo>
                <a:lnTo>
                  <a:pt x="41026" y="2728"/>
                </a:lnTo>
                <a:lnTo>
                  <a:pt x="41076" y="5407"/>
                </a:lnTo>
                <a:lnTo>
                  <a:pt x="40878" y="6498"/>
                </a:lnTo>
                <a:lnTo>
                  <a:pt x="40183" y="7987"/>
                </a:lnTo>
                <a:lnTo>
                  <a:pt x="39687" y="8334"/>
                </a:lnTo>
                <a:lnTo>
                  <a:pt x="12055" y="8334"/>
                </a:lnTo>
                <a:lnTo>
                  <a:pt x="12055" y="28574"/>
                </a:lnTo>
                <a:lnTo>
                  <a:pt x="14634" y="28277"/>
                </a:lnTo>
                <a:lnTo>
                  <a:pt x="24854" y="28128"/>
                </a:lnTo>
                <a:lnTo>
                  <a:pt x="28475" y="28624"/>
                </a:lnTo>
                <a:lnTo>
                  <a:pt x="45541" y="45789"/>
                </a:lnTo>
                <a:lnTo>
                  <a:pt x="45541" y="48964"/>
                </a:lnTo>
                <a:lnTo>
                  <a:pt x="45541" y="52833"/>
                </a:lnTo>
                <a:lnTo>
                  <a:pt x="26342" y="72677"/>
                </a:lnTo>
                <a:lnTo>
                  <a:pt x="22671" y="732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9440" y="3858552"/>
            <a:ext cx="1155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5" dirty="0">
                <a:latin typeface="Lucida Sans Unicode"/>
                <a:cs typeface="Lucida Sans Unicode"/>
              </a:rPr>
              <a:t>▪</a:t>
            </a:r>
            <a:endParaRPr sz="20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2000" spc="-305" dirty="0">
                <a:latin typeface="Lucida Sans Unicode"/>
                <a:cs typeface="Lucida Sans Unicode"/>
              </a:rPr>
              <a:t>▪</a:t>
            </a:r>
            <a:endParaRPr sz="2000">
              <a:latin typeface="Lucida Sans Unicode"/>
              <a:cs typeface="Lucida Sans Unicode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-6350" y="1655996"/>
            <a:ext cx="3896995" cy="3124200"/>
            <a:chOff x="-6350" y="1655996"/>
            <a:chExt cx="3896995" cy="3124200"/>
          </a:xfrm>
        </p:grpSpPr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2054" y="4256518"/>
              <a:ext cx="3006204" cy="17591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1644" y="4558937"/>
              <a:ext cx="1059512" cy="22100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0" y="1662346"/>
              <a:ext cx="3884295" cy="1042669"/>
            </a:xfrm>
            <a:custGeom>
              <a:avLst/>
              <a:gdLst/>
              <a:ahLst/>
              <a:cxnLst/>
              <a:rect l="l" t="t" r="r" b="b"/>
              <a:pathLst>
                <a:path w="3884295" h="1042669">
                  <a:moveTo>
                    <a:pt x="3883726" y="1042633"/>
                  </a:moveTo>
                  <a:lnTo>
                    <a:pt x="0" y="1042633"/>
                  </a:lnTo>
                  <a:lnTo>
                    <a:pt x="0" y="0"/>
                  </a:lnTo>
                  <a:lnTo>
                    <a:pt x="3883726" y="0"/>
                  </a:lnTo>
                  <a:lnTo>
                    <a:pt x="3883726" y="1042633"/>
                  </a:lnTo>
                  <a:close/>
                </a:path>
              </a:pathLst>
            </a:custGeom>
            <a:solidFill>
              <a:srgbClr val="2C55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1662346"/>
              <a:ext cx="3884295" cy="1042669"/>
            </a:xfrm>
            <a:custGeom>
              <a:avLst/>
              <a:gdLst/>
              <a:ahLst/>
              <a:cxnLst/>
              <a:rect l="l" t="t" r="r" b="b"/>
              <a:pathLst>
                <a:path w="3884295" h="1042669">
                  <a:moveTo>
                    <a:pt x="0" y="0"/>
                  </a:moveTo>
                  <a:lnTo>
                    <a:pt x="3883726" y="0"/>
                  </a:lnTo>
                  <a:lnTo>
                    <a:pt x="3883726" y="1042633"/>
                  </a:lnTo>
                  <a:lnTo>
                    <a:pt x="0" y="1042633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203E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5830" y="2099289"/>
              <a:ext cx="2004119" cy="230832"/>
            </a:xfrm>
            <a:prstGeom prst="rect">
              <a:avLst/>
            </a:prstGeom>
          </p:spPr>
        </p:pic>
      </p:grpSp>
      <p:sp>
        <p:nvSpPr>
          <p:cNvPr id="35" name="object 35"/>
          <p:cNvSpPr/>
          <p:nvPr/>
        </p:nvSpPr>
        <p:spPr>
          <a:xfrm>
            <a:off x="319595" y="6141522"/>
            <a:ext cx="1482725" cy="596900"/>
          </a:xfrm>
          <a:custGeom>
            <a:avLst/>
            <a:gdLst/>
            <a:ahLst/>
            <a:cxnLst/>
            <a:rect l="l" t="t" r="r" b="b"/>
            <a:pathLst>
              <a:path w="1482725" h="596900">
                <a:moveTo>
                  <a:pt x="1482570" y="596627"/>
                </a:moveTo>
                <a:lnTo>
                  <a:pt x="0" y="596627"/>
                </a:lnTo>
                <a:lnTo>
                  <a:pt x="0" y="0"/>
                </a:lnTo>
                <a:lnTo>
                  <a:pt x="1482570" y="0"/>
                </a:lnTo>
                <a:lnTo>
                  <a:pt x="1482570" y="5966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2990" y="0"/>
            <a:ext cx="4829175" cy="3276600"/>
          </a:xfrm>
          <a:custGeom>
            <a:avLst/>
            <a:gdLst/>
            <a:ahLst/>
            <a:cxnLst/>
            <a:rect l="l" t="t" r="r" b="b"/>
            <a:pathLst>
              <a:path w="4829175" h="3276600">
                <a:moveTo>
                  <a:pt x="2502700" y="1508201"/>
                </a:moveTo>
                <a:lnTo>
                  <a:pt x="2490622" y="1436408"/>
                </a:lnTo>
                <a:lnTo>
                  <a:pt x="2440482" y="1374470"/>
                </a:lnTo>
                <a:lnTo>
                  <a:pt x="2397036" y="1348765"/>
                </a:lnTo>
                <a:lnTo>
                  <a:pt x="2348534" y="1323746"/>
                </a:lnTo>
                <a:lnTo>
                  <a:pt x="2302865" y="1297368"/>
                </a:lnTo>
                <a:lnTo>
                  <a:pt x="2259952" y="1269568"/>
                </a:lnTo>
                <a:lnTo>
                  <a:pt x="2219795" y="1240294"/>
                </a:lnTo>
                <a:lnTo>
                  <a:pt x="2182317" y="1209459"/>
                </a:lnTo>
                <a:lnTo>
                  <a:pt x="2147493" y="1177036"/>
                </a:lnTo>
                <a:lnTo>
                  <a:pt x="2115286" y="1142961"/>
                </a:lnTo>
                <a:lnTo>
                  <a:pt x="2085644" y="1107160"/>
                </a:lnTo>
                <a:lnTo>
                  <a:pt x="2058517" y="1069581"/>
                </a:lnTo>
                <a:lnTo>
                  <a:pt x="2033879" y="1030160"/>
                </a:lnTo>
                <a:lnTo>
                  <a:pt x="2011680" y="988860"/>
                </a:lnTo>
                <a:lnTo>
                  <a:pt x="1991868" y="945591"/>
                </a:lnTo>
                <a:lnTo>
                  <a:pt x="1974418" y="900315"/>
                </a:lnTo>
                <a:lnTo>
                  <a:pt x="1959267" y="852970"/>
                </a:lnTo>
                <a:lnTo>
                  <a:pt x="1946402" y="803503"/>
                </a:lnTo>
                <a:lnTo>
                  <a:pt x="1935746" y="751840"/>
                </a:lnTo>
                <a:lnTo>
                  <a:pt x="1927288" y="697928"/>
                </a:lnTo>
                <a:lnTo>
                  <a:pt x="1915261" y="646785"/>
                </a:lnTo>
                <a:lnTo>
                  <a:pt x="1896110" y="607301"/>
                </a:lnTo>
                <a:lnTo>
                  <a:pt x="1870798" y="577977"/>
                </a:lnTo>
                <a:lnTo>
                  <a:pt x="1805597" y="543953"/>
                </a:lnTo>
                <a:lnTo>
                  <a:pt x="1767662" y="536308"/>
                </a:lnTo>
                <a:lnTo>
                  <a:pt x="1727479" y="532930"/>
                </a:lnTo>
                <a:lnTo>
                  <a:pt x="1686001" y="532358"/>
                </a:lnTo>
                <a:lnTo>
                  <a:pt x="1644205" y="533107"/>
                </a:lnTo>
                <a:lnTo>
                  <a:pt x="1603082" y="533717"/>
                </a:lnTo>
                <a:lnTo>
                  <a:pt x="1563598" y="532688"/>
                </a:lnTo>
                <a:lnTo>
                  <a:pt x="1513052" y="537502"/>
                </a:lnTo>
                <a:lnTo>
                  <a:pt x="1479651" y="556869"/>
                </a:lnTo>
                <a:lnTo>
                  <a:pt x="1450644" y="625195"/>
                </a:lnTo>
                <a:lnTo>
                  <a:pt x="1448244" y="667080"/>
                </a:lnTo>
                <a:lnTo>
                  <a:pt x="1449374" y="709422"/>
                </a:lnTo>
                <a:lnTo>
                  <a:pt x="1450619" y="748665"/>
                </a:lnTo>
                <a:lnTo>
                  <a:pt x="1451889" y="802182"/>
                </a:lnTo>
                <a:lnTo>
                  <a:pt x="1456575" y="854786"/>
                </a:lnTo>
                <a:lnTo>
                  <a:pt x="1464424" y="906513"/>
                </a:lnTo>
                <a:lnTo>
                  <a:pt x="1475181" y="957376"/>
                </a:lnTo>
                <a:lnTo>
                  <a:pt x="1488605" y="1007389"/>
                </a:lnTo>
                <a:lnTo>
                  <a:pt x="1504429" y="1056563"/>
                </a:lnTo>
                <a:lnTo>
                  <a:pt x="1522399" y="1104925"/>
                </a:lnTo>
                <a:lnTo>
                  <a:pt x="1542275" y="1152486"/>
                </a:lnTo>
                <a:lnTo>
                  <a:pt x="1563776" y="1199261"/>
                </a:lnTo>
                <a:lnTo>
                  <a:pt x="1586661" y="1245273"/>
                </a:lnTo>
                <a:lnTo>
                  <a:pt x="1610677" y="1290548"/>
                </a:lnTo>
                <a:lnTo>
                  <a:pt x="1635569" y="1335087"/>
                </a:lnTo>
                <a:lnTo>
                  <a:pt x="1661083" y="1378902"/>
                </a:lnTo>
                <a:lnTo>
                  <a:pt x="1695780" y="1418501"/>
                </a:lnTo>
                <a:lnTo>
                  <a:pt x="1730984" y="1457223"/>
                </a:lnTo>
                <a:lnTo>
                  <a:pt x="1766836" y="1494904"/>
                </a:lnTo>
                <a:lnTo>
                  <a:pt x="1803488" y="1531391"/>
                </a:lnTo>
                <a:lnTo>
                  <a:pt x="1841080" y="1566494"/>
                </a:lnTo>
                <a:lnTo>
                  <a:pt x="1879765" y="1600034"/>
                </a:lnTo>
                <a:lnTo>
                  <a:pt x="1919668" y="1631861"/>
                </a:lnTo>
                <a:lnTo>
                  <a:pt x="1960943" y="1661807"/>
                </a:lnTo>
                <a:lnTo>
                  <a:pt x="2003742" y="1689684"/>
                </a:lnTo>
                <a:lnTo>
                  <a:pt x="2048192" y="1715325"/>
                </a:lnTo>
                <a:lnTo>
                  <a:pt x="2094445" y="1738566"/>
                </a:lnTo>
                <a:lnTo>
                  <a:pt x="2142655" y="1759229"/>
                </a:lnTo>
                <a:lnTo>
                  <a:pt x="2192947" y="1777149"/>
                </a:lnTo>
                <a:lnTo>
                  <a:pt x="2226907" y="1791500"/>
                </a:lnTo>
                <a:lnTo>
                  <a:pt x="2262911" y="1806092"/>
                </a:lnTo>
                <a:lnTo>
                  <a:pt x="2299512" y="1817954"/>
                </a:lnTo>
                <a:lnTo>
                  <a:pt x="2335301" y="1824113"/>
                </a:lnTo>
                <a:lnTo>
                  <a:pt x="2368829" y="1821586"/>
                </a:lnTo>
                <a:lnTo>
                  <a:pt x="2398661" y="1807400"/>
                </a:lnTo>
                <a:lnTo>
                  <a:pt x="2423388" y="1778584"/>
                </a:lnTo>
                <a:lnTo>
                  <a:pt x="2441549" y="1732153"/>
                </a:lnTo>
                <a:lnTo>
                  <a:pt x="2452332" y="1697609"/>
                </a:lnTo>
                <a:lnTo>
                  <a:pt x="2465057" y="1661121"/>
                </a:lnTo>
                <a:lnTo>
                  <a:pt x="2478100" y="1623301"/>
                </a:lnTo>
                <a:lnTo>
                  <a:pt x="2489809" y="1584782"/>
                </a:lnTo>
                <a:lnTo>
                  <a:pt x="2498560" y="1546199"/>
                </a:lnTo>
                <a:lnTo>
                  <a:pt x="2502700" y="1508201"/>
                </a:lnTo>
                <a:close/>
              </a:path>
              <a:path w="4829175" h="3276600">
                <a:moveTo>
                  <a:pt x="3663899" y="2194001"/>
                </a:moveTo>
                <a:lnTo>
                  <a:pt x="3655110" y="2148509"/>
                </a:lnTo>
                <a:lnTo>
                  <a:pt x="3641318" y="2115921"/>
                </a:lnTo>
                <a:lnTo>
                  <a:pt x="3633012" y="2096287"/>
                </a:lnTo>
                <a:lnTo>
                  <a:pt x="3606177" y="2052167"/>
                </a:lnTo>
                <a:lnTo>
                  <a:pt x="3578364" y="2013915"/>
                </a:lnTo>
                <a:lnTo>
                  <a:pt x="3549027" y="1981911"/>
                </a:lnTo>
                <a:lnTo>
                  <a:pt x="3517633" y="1956511"/>
                </a:lnTo>
                <a:lnTo>
                  <a:pt x="3483673" y="1938108"/>
                </a:lnTo>
                <a:lnTo>
                  <a:pt x="3446589" y="1927085"/>
                </a:lnTo>
                <a:lnTo>
                  <a:pt x="3405860" y="1923834"/>
                </a:lnTo>
                <a:lnTo>
                  <a:pt x="3360953" y="1928736"/>
                </a:lnTo>
                <a:lnTo>
                  <a:pt x="3311334" y="1942172"/>
                </a:lnTo>
                <a:lnTo>
                  <a:pt x="3256496" y="1964512"/>
                </a:lnTo>
                <a:lnTo>
                  <a:pt x="3209760" y="1985441"/>
                </a:lnTo>
                <a:lnTo>
                  <a:pt x="3162846" y="2004771"/>
                </a:lnTo>
                <a:lnTo>
                  <a:pt x="3115792" y="2022513"/>
                </a:lnTo>
                <a:lnTo>
                  <a:pt x="3068637" y="2038692"/>
                </a:lnTo>
                <a:lnTo>
                  <a:pt x="3021393" y="2053297"/>
                </a:lnTo>
                <a:lnTo>
                  <a:pt x="2974086" y="2066353"/>
                </a:lnTo>
                <a:lnTo>
                  <a:pt x="2926765" y="2077872"/>
                </a:lnTo>
                <a:lnTo>
                  <a:pt x="2879445" y="2087841"/>
                </a:lnTo>
                <a:lnTo>
                  <a:pt x="2832265" y="2096274"/>
                </a:lnTo>
                <a:lnTo>
                  <a:pt x="2784945" y="2103221"/>
                </a:lnTo>
                <a:lnTo>
                  <a:pt x="2737815" y="2108631"/>
                </a:lnTo>
                <a:lnTo>
                  <a:pt x="2690812" y="2112556"/>
                </a:lnTo>
                <a:lnTo>
                  <a:pt x="2643962" y="2114981"/>
                </a:lnTo>
                <a:lnTo>
                  <a:pt x="2597302" y="2115921"/>
                </a:lnTo>
                <a:lnTo>
                  <a:pt x="2550845" y="2115401"/>
                </a:lnTo>
                <a:lnTo>
                  <a:pt x="2504643" y="2113407"/>
                </a:lnTo>
                <a:lnTo>
                  <a:pt x="2458707" y="2109952"/>
                </a:lnTo>
                <a:lnTo>
                  <a:pt x="2413063" y="2105063"/>
                </a:lnTo>
                <a:lnTo>
                  <a:pt x="2367762" y="2098738"/>
                </a:lnTo>
                <a:lnTo>
                  <a:pt x="2322817" y="2090978"/>
                </a:lnTo>
                <a:lnTo>
                  <a:pt x="2278265" y="2081796"/>
                </a:lnTo>
                <a:lnTo>
                  <a:pt x="2234133" y="2071217"/>
                </a:lnTo>
                <a:lnTo>
                  <a:pt x="2190445" y="2059228"/>
                </a:lnTo>
                <a:lnTo>
                  <a:pt x="2147252" y="2045855"/>
                </a:lnTo>
                <a:lnTo>
                  <a:pt x="2104555" y="2031085"/>
                </a:lnTo>
                <a:lnTo>
                  <a:pt x="2062403" y="2014956"/>
                </a:lnTo>
                <a:lnTo>
                  <a:pt x="2020811" y="1997456"/>
                </a:lnTo>
                <a:lnTo>
                  <a:pt x="1979815" y="1978609"/>
                </a:lnTo>
                <a:lnTo>
                  <a:pt x="1939455" y="1958403"/>
                </a:lnTo>
                <a:lnTo>
                  <a:pt x="1899754" y="1936864"/>
                </a:lnTo>
                <a:lnTo>
                  <a:pt x="1860740" y="1914004"/>
                </a:lnTo>
                <a:lnTo>
                  <a:pt x="1822437" y="1889810"/>
                </a:lnTo>
                <a:lnTo>
                  <a:pt x="1784883" y="1864321"/>
                </a:lnTo>
                <a:lnTo>
                  <a:pt x="1748104" y="1837524"/>
                </a:lnTo>
                <a:lnTo>
                  <a:pt x="1712125" y="1809445"/>
                </a:lnTo>
                <a:lnTo>
                  <a:pt x="1676984" y="1780070"/>
                </a:lnTo>
                <a:lnTo>
                  <a:pt x="1642719" y="1749425"/>
                </a:lnTo>
                <a:lnTo>
                  <a:pt x="1609331" y="1717522"/>
                </a:lnTo>
                <a:lnTo>
                  <a:pt x="1576882" y="1684362"/>
                </a:lnTo>
                <a:lnTo>
                  <a:pt x="1545374" y="1649945"/>
                </a:lnTo>
                <a:lnTo>
                  <a:pt x="1514856" y="1614297"/>
                </a:lnTo>
                <a:lnTo>
                  <a:pt x="1485353" y="1577428"/>
                </a:lnTo>
                <a:lnTo>
                  <a:pt x="1456893" y="1539328"/>
                </a:lnTo>
                <a:lnTo>
                  <a:pt x="1429131" y="1500708"/>
                </a:lnTo>
                <a:lnTo>
                  <a:pt x="1402829" y="1461452"/>
                </a:lnTo>
                <a:lnTo>
                  <a:pt x="1378013" y="1421612"/>
                </a:lnTo>
                <a:lnTo>
                  <a:pt x="1354645" y="1381188"/>
                </a:lnTo>
                <a:lnTo>
                  <a:pt x="1332763" y="1340243"/>
                </a:lnTo>
                <a:lnTo>
                  <a:pt x="1312341" y="1298790"/>
                </a:lnTo>
                <a:lnTo>
                  <a:pt x="1293380" y="1256868"/>
                </a:lnTo>
                <a:lnTo>
                  <a:pt x="1275905" y="1214513"/>
                </a:lnTo>
                <a:lnTo>
                  <a:pt x="1259890" y="1171752"/>
                </a:lnTo>
                <a:lnTo>
                  <a:pt x="1245336" y="1128610"/>
                </a:lnTo>
                <a:lnTo>
                  <a:pt x="1232255" y="1085138"/>
                </a:lnTo>
                <a:lnTo>
                  <a:pt x="1220647" y="1041361"/>
                </a:lnTo>
                <a:lnTo>
                  <a:pt x="1210513" y="997292"/>
                </a:lnTo>
                <a:lnTo>
                  <a:pt x="1201902" y="953312"/>
                </a:lnTo>
                <a:lnTo>
                  <a:pt x="1194638" y="908481"/>
                </a:lnTo>
                <a:lnTo>
                  <a:pt x="1188910" y="863790"/>
                </a:lnTo>
                <a:lnTo>
                  <a:pt x="1184643" y="818946"/>
                </a:lnTo>
                <a:lnTo>
                  <a:pt x="1181849" y="773988"/>
                </a:lnTo>
                <a:lnTo>
                  <a:pt x="1180528" y="728941"/>
                </a:lnTo>
                <a:lnTo>
                  <a:pt x="1180680" y="683856"/>
                </a:lnTo>
                <a:lnTo>
                  <a:pt x="1182293" y="638746"/>
                </a:lnTo>
                <a:lnTo>
                  <a:pt x="1185392" y="593648"/>
                </a:lnTo>
                <a:lnTo>
                  <a:pt x="1189951" y="548601"/>
                </a:lnTo>
                <a:lnTo>
                  <a:pt x="1195984" y="503631"/>
                </a:lnTo>
                <a:lnTo>
                  <a:pt x="1203477" y="458762"/>
                </a:lnTo>
                <a:lnTo>
                  <a:pt x="1212456" y="414045"/>
                </a:lnTo>
                <a:lnTo>
                  <a:pt x="1222895" y="369493"/>
                </a:lnTo>
                <a:lnTo>
                  <a:pt x="1234821" y="325158"/>
                </a:lnTo>
                <a:lnTo>
                  <a:pt x="1248206" y="281063"/>
                </a:lnTo>
                <a:lnTo>
                  <a:pt x="1263065" y="237236"/>
                </a:lnTo>
                <a:lnTo>
                  <a:pt x="1279398" y="193713"/>
                </a:lnTo>
                <a:lnTo>
                  <a:pt x="1297203" y="150520"/>
                </a:lnTo>
                <a:lnTo>
                  <a:pt x="1316469" y="107696"/>
                </a:lnTo>
                <a:lnTo>
                  <a:pt x="1337221" y="65278"/>
                </a:lnTo>
                <a:lnTo>
                  <a:pt x="1359446" y="23291"/>
                </a:lnTo>
                <a:lnTo>
                  <a:pt x="1372730" y="0"/>
                </a:lnTo>
                <a:lnTo>
                  <a:pt x="832713" y="0"/>
                </a:lnTo>
                <a:lnTo>
                  <a:pt x="810094" y="59080"/>
                </a:lnTo>
                <a:lnTo>
                  <a:pt x="795032" y="102362"/>
                </a:lnTo>
                <a:lnTo>
                  <a:pt x="781062" y="145897"/>
                </a:lnTo>
                <a:lnTo>
                  <a:pt x="768184" y="189674"/>
                </a:lnTo>
                <a:lnTo>
                  <a:pt x="756386" y="233654"/>
                </a:lnTo>
                <a:lnTo>
                  <a:pt x="745693" y="277850"/>
                </a:lnTo>
                <a:lnTo>
                  <a:pt x="736092" y="322237"/>
                </a:lnTo>
                <a:lnTo>
                  <a:pt x="727583" y="366776"/>
                </a:lnTo>
                <a:lnTo>
                  <a:pt x="720178" y="411480"/>
                </a:lnTo>
                <a:lnTo>
                  <a:pt x="713867" y="456311"/>
                </a:lnTo>
                <a:lnTo>
                  <a:pt x="708647" y="501256"/>
                </a:lnTo>
                <a:lnTo>
                  <a:pt x="704545" y="546303"/>
                </a:lnTo>
                <a:lnTo>
                  <a:pt x="701535" y="591426"/>
                </a:lnTo>
                <a:lnTo>
                  <a:pt x="699630" y="636612"/>
                </a:lnTo>
                <a:lnTo>
                  <a:pt x="698830" y="681850"/>
                </a:lnTo>
                <a:lnTo>
                  <a:pt x="699147" y="727125"/>
                </a:lnTo>
                <a:lnTo>
                  <a:pt x="700557" y="772401"/>
                </a:lnTo>
                <a:lnTo>
                  <a:pt x="703084" y="817676"/>
                </a:lnTo>
                <a:lnTo>
                  <a:pt x="706729" y="862939"/>
                </a:lnTo>
                <a:lnTo>
                  <a:pt x="711479" y="908151"/>
                </a:lnTo>
                <a:lnTo>
                  <a:pt x="717296" y="952995"/>
                </a:lnTo>
                <a:lnTo>
                  <a:pt x="724319" y="998397"/>
                </a:lnTo>
                <a:lnTo>
                  <a:pt x="732421" y="1043393"/>
                </a:lnTo>
                <a:lnTo>
                  <a:pt x="741629" y="1088275"/>
                </a:lnTo>
                <a:lnTo>
                  <a:pt x="751967" y="1133030"/>
                </a:lnTo>
                <a:lnTo>
                  <a:pt x="763422" y="1177645"/>
                </a:lnTo>
                <a:lnTo>
                  <a:pt x="775995" y="1222108"/>
                </a:lnTo>
                <a:lnTo>
                  <a:pt x="789698" y="1266393"/>
                </a:lnTo>
                <a:lnTo>
                  <a:pt x="804532" y="1310474"/>
                </a:lnTo>
                <a:lnTo>
                  <a:pt x="820483" y="1354340"/>
                </a:lnTo>
                <a:lnTo>
                  <a:pt x="837565" y="1397990"/>
                </a:lnTo>
                <a:lnTo>
                  <a:pt x="855776" y="1441386"/>
                </a:lnTo>
                <a:lnTo>
                  <a:pt x="875118" y="1484528"/>
                </a:lnTo>
                <a:lnTo>
                  <a:pt x="895591" y="1527378"/>
                </a:lnTo>
                <a:lnTo>
                  <a:pt x="917206" y="1569935"/>
                </a:lnTo>
                <a:lnTo>
                  <a:pt x="939952" y="1612176"/>
                </a:lnTo>
                <a:lnTo>
                  <a:pt x="963828" y="1654073"/>
                </a:lnTo>
                <a:lnTo>
                  <a:pt x="988847" y="1695640"/>
                </a:lnTo>
                <a:lnTo>
                  <a:pt x="1015009" y="1736826"/>
                </a:lnTo>
                <a:lnTo>
                  <a:pt x="1042301" y="1777631"/>
                </a:lnTo>
                <a:lnTo>
                  <a:pt x="1070749" y="1818030"/>
                </a:lnTo>
                <a:lnTo>
                  <a:pt x="1100201" y="1857756"/>
                </a:lnTo>
                <a:lnTo>
                  <a:pt x="1130541" y="1896529"/>
                </a:lnTo>
                <a:lnTo>
                  <a:pt x="1161732" y="1934349"/>
                </a:lnTo>
                <a:lnTo>
                  <a:pt x="1193749" y="1971217"/>
                </a:lnTo>
                <a:lnTo>
                  <a:pt x="1226578" y="2007108"/>
                </a:lnTo>
                <a:lnTo>
                  <a:pt x="1260182" y="2042033"/>
                </a:lnTo>
                <a:lnTo>
                  <a:pt x="1294549" y="2075980"/>
                </a:lnTo>
                <a:lnTo>
                  <a:pt x="1329639" y="2108949"/>
                </a:lnTo>
                <a:lnTo>
                  <a:pt x="1365453" y="2140928"/>
                </a:lnTo>
                <a:lnTo>
                  <a:pt x="1401953" y="2171916"/>
                </a:lnTo>
                <a:lnTo>
                  <a:pt x="1439100" y="2201913"/>
                </a:lnTo>
                <a:lnTo>
                  <a:pt x="1476908" y="2230894"/>
                </a:lnTo>
                <a:lnTo>
                  <a:pt x="1515325" y="2258872"/>
                </a:lnTo>
                <a:lnTo>
                  <a:pt x="1554327" y="2285835"/>
                </a:lnTo>
                <a:lnTo>
                  <a:pt x="1593900" y="2311781"/>
                </a:lnTo>
                <a:lnTo>
                  <a:pt x="1634020" y="2336698"/>
                </a:lnTo>
                <a:lnTo>
                  <a:pt x="1674660" y="2360574"/>
                </a:lnTo>
                <a:lnTo>
                  <a:pt x="1715795" y="2383434"/>
                </a:lnTo>
                <a:lnTo>
                  <a:pt x="1757400" y="2405240"/>
                </a:lnTo>
                <a:lnTo>
                  <a:pt x="1799463" y="2426004"/>
                </a:lnTo>
                <a:lnTo>
                  <a:pt x="1841944" y="2445715"/>
                </a:lnTo>
                <a:lnTo>
                  <a:pt x="1884832" y="2464358"/>
                </a:lnTo>
                <a:lnTo>
                  <a:pt x="1928101" y="2481948"/>
                </a:lnTo>
                <a:lnTo>
                  <a:pt x="1971713" y="2498471"/>
                </a:lnTo>
                <a:lnTo>
                  <a:pt x="2015667" y="2513914"/>
                </a:lnTo>
                <a:lnTo>
                  <a:pt x="2059927" y="2528290"/>
                </a:lnTo>
                <a:lnTo>
                  <a:pt x="2104466" y="2541562"/>
                </a:lnTo>
                <a:lnTo>
                  <a:pt x="2149271" y="2553754"/>
                </a:lnTo>
                <a:lnTo>
                  <a:pt x="2194306" y="2564854"/>
                </a:lnTo>
                <a:lnTo>
                  <a:pt x="2239543" y="2574848"/>
                </a:lnTo>
                <a:lnTo>
                  <a:pt x="2284984" y="2583726"/>
                </a:lnTo>
                <a:lnTo>
                  <a:pt x="2330589" y="2591511"/>
                </a:lnTo>
                <a:lnTo>
                  <a:pt x="2376322" y="2598166"/>
                </a:lnTo>
                <a:lnTo>
                  <a:pt x="2422182" y="2603690"/>
                </a:lnTo>
                <a:lnTo>
                  <a:pt x="2468130" y="2608097"/>
                </a:lnTo>
                <a:lnTo>
                  <a:pt x="2514155" y="2611374"/>
                </a:lnTo>
                <a:lnTo>
                  <a:pt x="2560218" y="2613507"/>
                </a:lnTo>
                <a:lnTo>
                  <a:pt x="2606306" y="2614485"/>
                </a:lnTo>
                <a:lnTo>
                  <a:pt x="2652395" y="2614320"/>
                </a:lnTo>
                <a:lnTo>
                  <a:pt x="2698458" y="2613012"/>
                </a:lnTo>
                <a:lnTo>
                  <a:pt x="2744470" y="2610523"/>
                </a:lnTo>
                <a:lnTo>
                  <a:pt x="2790406" y="2606878"/>
                </a:lnTo>
                <a:lnTo>
                  <a:pt x="2836240" y="2602065"/>
                </a:lnTo>
                <a:lnTo>
                  <a:pt x="2881960" y="2596057"/>
                </a:lnTo>
                <a:lnTo>
                  <a:pt x="2927540" y="2588882"/>
                </a:lnTo>
                <a:lnTo>
                  <a:pt x="2972955" y="2580513"/>
                </a:lnTo>
                <a:lnTo>
                  <a:pt x="3018167" y="2570950"/>
                </a:lnTo>
                <a:lnTo>
                  <a:pt x="3063163" y="2560193"/>
                </a:lnTo>
                <a:lnTo>
                  <a:pt x="3107931" y="2548229"/>
                </a:lnTo>
                <a:lnTo>
                  <a:pt x="3152432" y="2535047"/>
                </a:lnTo>
                <a:lnTo>
                  <a:pt x="3196640" y="2520658"/>
                </a:lnTo>
                <a:lnTo>
                  <a:pt x="3240544" y="2505037"/>
                </a:lnTo>
                <a:lnTo>
                  <a:pt x="3284118" y="2488196"/>
                </a:lnTo>
                <a:lnTo>
                  <a:pt x="3327323" y="2470124"/>
                </a:lnTo>
                <a:lnTo>
                  <a:pt x="3370148" y="2450820"/>
                </a:lnTo>
                <a:lnTo>
                  <a:pt x="3412579" y="2430272"/>
                </a:lnTo>
                <a:lnTo>
                  <a:pt x="3492385" y="2388908"/>
                </a:lnTo>
                <a:lnTo>
                  <a:pt x="3530206" y="2368842"/>
                </a:lnTo>
                <a:lnTo>
                  <a:pt x="3566363" y="2347480"/>
                </a:lnTo>
                <a:lnTo>
                  <a:pt x="3599192" y="2324049"/>
                </a:lnTo>
                <a:lnTo>
                  <a:pt x="3627018" y="2297760"/>
                </a:lnTo>
                <a:lnTo>
                  <a:pt x="3661029" y="2233511"/>
                </a:lnTo>
                <a:lnTo>
                  <a:pt x="3663899" y="2194001"/>
                </a:lnTo>
                <a:close/>
              </a:path>
              <a:path w="4829175" h="3276600">
                <a:moveTo>
                  <a:pt x="4829010" y="1041400"/>
                </a:moveTo>
                <a:lnTo>
                  <a:pt x="4818608" y="1054100"/>
                </a:lnTo>
                <a:lnTo>
                  <a:pt x="4777930" y="1054100"/>
                </a:lnTo>
                <a:lnTo>
                  <a:pt x="4742205" y="1079500"/>
                </a:lnTo>
                <a:lnTo>
                  <a:pt x="4711293" y="1104900"/>
                </a:lnTo>
                <a:lnTo>
                  <a:pt x="4663262" y="1168400"/>
                </a:lnTo>
                <a:lnTo>
                  <a:pt x="4645850" y="1219200"/>
                </a:lnTo>
                <a:lnTo>
                  <a:pt x="4632630" y="1270000"/>
                </a:lnTo>
                <a:lnTo>
                  <a:pt x="4625327" y="1295400"/>
                </a:lnTo>
                <a:lnTo>
                  <a:pt x="4614875" y="1333500"/>
                </a:lnTo>
                <a:lnTo>
                  <a:pt x="4603343" y="1358900"/>
                </a:lnTo>
                <a:lnTo>
                  <a:pt x="4592777" y="1384300"/>
                </a:lnTo>
                <a:lnTo>
                  <a:pt x="4576076" y="1435100"/>
                </a:lnTo>
                <a:lnTo>
                  <a:pt x="4558411" y="1473200"/>
                </a:lnTo>
                <a:lnTo>
                  <a:pt x="4539831" y="1524000"/>
                </a:lnTo>
                <a:lnTo>
                  <a:pt x="4520323" y="1562100"/>
                </a:lnTo>
                <a:lnTo>
                  <a:pt x="4499902" y="1612900"/>
                </a:lnTo>
                <a:lnTo>
                  <a:pt x="4478604" y="1651000"/>
                </a:lnTo>
                <a:lnTo>
                  <a:pt x="4456417" y="1689100"/>
                </a:lnTo>
                <a:lnTo>
                  <a:pt x="4433379" y="1739900"/>
                </a:lnTo>
                <a:lnTo>
                  <a:pt x="4409478" y="1778000"/>
                </a:lnTo>
                <a:lnTo>
                  <a:pt x="4384751" y="1816100"/>
                </a:lnTo>
                <a:lnTo>
                  <a:pt x="4359211" y="1854200"/>
                </a:lnTo>
                <a:lnTo>
                  <a:pt x="4332846" y="1892300"/>
                </a:lnTo>
                <a:lnTo>
                  <a:pt x="4305706" y="1930400"/>
                </a:lnTo>
                <a:lnTo>
                  <a:pt x="4277779" y="1968500"/>
                </a:lnTo>
                <a:lnTo>
                  <a:pt x="4249090" y="2006600"/>
                </a:lnTo>
                <a:lnTo>
                  <a:pt x="4219651" y="2044700"/>
                </a:lnTo>
                <a:lnTo>
                  <a:pt x="4189476" y="2082800"/>
                </a:lnTo>
                <a:lnTo>
                  <a:pt x="4158589" y="2120900"/>
                </a:lnTo>
                <a:lnTo>
                  <a:pt x="4126992" y="2146300"/>
                </a:lnTo>
                <a:lnTo>
                  <a:pt x="4094696" y="2184400"/>
                </a:lnTo>
                <a:lnTo>
                  <a:pt x="4061726" y="2222500"/>
                </a:lnTo>
                <a:lnTo>
                  <a:pt x="4028084" y="2247900"/>
                </a:lnTo>
                <a:lnTo>
                  <a:pt x="3993794" y="2273300"/>
                </a:lnTo>
                <a:lnTo>
                  <a:pt x="3958882" y="2311400"/>
                </a:lnTo>
                <a:lnTo>
                  <a:pt x="3923334" y="2336800"/>
                </a:lnTo>
                <a:lnTo>
                  <a:pt x="3887178" y="2362200"/>
                </a:lnTo>
                <a:lnTo>
                  <a:pt x="3850436" y="2387600"/>
                </a:lnTo>
                <a:lnTo>
                  <a:pt x="3813111" y="2425700"/>
                </a:lnTo>
                <a:lnTo>
                  <a:pt x="3736784" y="2476500"/>
                </a:lnTo>
                <a:lnTo>
                  <a:pt x="3697808" y="2489200"/>
                </a:lnTo>
                <a:lnTo>
                  <a:pt x="3618306" y="2540000"/>
                </a:lnTo>
                <a:lnTo>
                  <a:pt x="3577806" y="2565400"/>
                </a:lnTo>
                <a:lnTo>
                  <a:pt x="3536823" y="2578100"/>
                </a:lnTo>
                <a:lnTo>
                  <a:pt x="3495370" y="2603500"/>
                </a:lnTo>
                <a:lnTo>
                  <a:pt x="3453473" y="2616200"/>
                </a:lnTo>
                <a:lnTo>
                  <a:pt x="3411143" y="2641600"/>
                </a:lnTo>
                <a:lnTo>
                  <a:pt x="3325215" y="2667000"/>
                </a:lnTo>
                <a:lnTo>
                  <a:pt x="3281654" y="2692400"/>
                </a:lnTo>
                <a:lnTo>
                  <a:pt x="3103753" y="2743200"/>
                </a:lnTo>
                <a:lnTo>
                  <a:pt x="3058426" y="2743200"/>
                </a:lnTo>
                <a:lnTo>
                  <a:pt x="2966872" y="2768600"/>
                </a:lnTo>
                <a:lnTo>
                  <a:pt x="2920657" y="2768600"/>
                </a:lnTo>
                <a:lnTo>
                  <a:pt x="2874187" y="2781300"/>
                </a:lnTo>
                <a:lnTo>
                  <a:pt x="2827464" y="2781300"/>
                </a:lnTo>
                <a:lnTo>
                  <a:pt x="2780500" y="2794000"/>
                </a:lnTo>
                <a:lnTo>
                  <a:pt x="2494483" y="2794000"/>
                </a:lnTo>
                <a:lnTo>
                  <a:pt x="2446248" y="2781300"/>
                </a:lnTo>
                <a:lnTo>
                  <a:pt x="2349411" y="2781300"/>
                </a:lnTo>
                <a:lnTo>
                  <a:pt x="2300833" y="2768600"/>
                </a:lnTo>
                <a:lnTo>
                  <a:pt x="2252192" y="2768600"/>
                </a:lnTo>
                <a:lnTo>
                  <a:pt x="2156485" y="2743200"/>
                </a:lnTo>
                <a:lnTo>
                  <a:pt x="1839823" y="2654300"/>
                </a:lnTo>
                <a:lnTo>
                  <a:pt x="1796453" y="2628900"/>
                </a:lnTo>
                <a:lnTo>
                  <a:pt x="1753603" y="2616200"/>
                </a:lnTo>
                <a:lnTo>
                  <a:pt x="1711261" y="2590800"/>
                </a:lnTo>
                <a:lnTo>
                  <a:pt x="1669440" y="2578100"/>
                </a:lnTo>
                <a:lnTo>
                  <a:pt x="1587436" y="2527300"/>
                </a:lnTo>
                <a:lnTo>
                  <a:pt x="1547266" y="2514600"/>
                </a:lnTo>
                <a:lnTo>
                  <a:pt x="1468653" y="2463800"/>
                </a:lnTo>
                <a:lnTo>
                  <a:pt x="1430235" y="2438400"/>
                </a:lnTo>
                <a:lnTo>
                  <a:pt x="1392415" y="2413000"/>
                </a:lnTo>
                <a:lnTo>
                  <a:pt x="1355217" y="2387600"/>
                </a:lnTo>
                <a:lnTo>
                  <a:pt x="1318653" y="2349500"/>
                </a:lnTo>
                <a:lnTo>
                  <a:pt x="1282725" y="2324100"/>
                </a:lnTo>
                <a:lnTo>
                  <a:pt x="1247457" y="2298700"/>
                </a:lnTo>
                <a:lnTo>
                  <a:pt x="1212850" y="2260600"/>
                </a:lnTo>
                <a:lnTo>
                  <a:pt x="1178902" y="2235200"/>
                </a:lnTo>
                <a:lnTo>
                  <a:pt x="1145654" y="2209800"/>
                </a:lnTo>
                <a:lnTo>
                  <a:pt x="1113104" y="2171700"/>
                </a:lnTo>
                <a:lnTo>
                  <a:pt x="1081265" y="2133600"/>
                </a:lnTo>
                <a:lnTo>
                  <a:pt x="1050137" y="2108200"/>
                </a:lnTo>
                <a:lnTo>
                  <a:pt x="1019746" y="2070100"/>
                </a:lnTo>
                <a:lnTo>
                  <a:pt x="990092" y="2032000"/>
                </a:lnTo>
                <a:lnTo>
                  <a:pt x="961199" y="2006600"/>
                </a:lnTo>
                <a:lnTo>
                  <a:pt x="933069" y="1968500"/>
                </a:lnTo>
                <a:lnTo>
                  <a:pt x="905725" y="1930400"/>
                </a:lnTo>
                <a:lnTo>
                  <a:pt x="879157" y="1892300"/>
                </a:lnTo>
                <a:lnTo>
                  <a:pt x="853401" y="1854200"/>
                </a:lnTo>
                <a:lnTo>
                  <a:pt x="828446" y="1816100"/>
                </a:lnTo>
                <a:lnTo>
                  <a:pt x="804316" y="1778000"/>
                </a:lnTo>
                <a:lnTo>
                  <a:pt x="781024" y="1739900"/>
                </a:lnTo>
                <a:lnTo>
                  <a:pt x="758583" y="1701800"/>
                </a:lnTo>
                <a:lnTo>
                  <a:pt x="736993" y="1651000"/>
                </a:lnTo>
                <a:lnTo>
                  <a:pt x="716267" y="1612900"/>
                </a:lnTo>
                <a:lnTo>
                  <a:pt x="696429" y="1574800"/>
                </a:lnTo>
                <a:lnTo>
                  <a:pt x="677481" y="1536700"/>
                </a:lnTo>
                <a:lnTo>
                  <a:pt x="659434" y="1485900"/>
                </a:lnTo>
                <a:lnTo>
                  <a:pt x="642302" y="1447800"/>
                </a:lnTo>
                <a:lnTo>
                  <a:pt x="626084" y="1409700"/>
                </a:lnTo>
                <a:lnTo>
                  <a:pt x="610819" y="1358900"/>
                </a:lnTo>
                <a:lnTo>
                  <a:pt x="596493" y="1320800"/>
                </a:lnTo>
                <a:lnTo>
                  <a:pt x="583133" y="1270000"/>
                </a:lnTo>
                <a:lnTo>
                  <a:pt x="570750" y="1231900"/>
                </a:lnTo>
                <a:lnTo>
                  <a:pt x="559346" y="1181100"/>
                </a:lnTo>
                <a:lnTo>
                  <a:pt x="548932" y="1143000"/>
                </a:lnTo>
                <a:lnTo>
                  <a:pt x="539521" y="1092200"/>
                </a:lnTo>
                <a:lnTo>
                  <a:pt x="531126" y="1041400"/>
                </a:lnTo>
                <a:lnTo>
                  <a:pt x="523773" y="1003300"/>
                </a:lnTo>
                <a:lnTo>
                  <a:pt x="517448" y="952500"/>
                </a:lnTo>
                <a:lnTo>
                  <a:pt x="512178" y="901700"/>
                </a:lnTo>
                <a:lnTo>
                  <a:pt x="507961" y="863600"/>
                </a:lnTo>
                <a:lnTo>
                  <a:pt x="504837" y="812800"/>
                </a:lnTo>
                <a:lnTo>
                  <a:pt x="502780" y="762000"/>
                </a:lnTo>
                <a:lnTo>
                  <a:pt x="501827" y="711200"/>
                </a:lnTo>
                <a:lnTo>
                  <a:pt x="501992" y="673100"/>
                </a:lnTo>
                <a:lnTo>
                  <a:pt x="503262" y="622300"/>
                </a:lnTo>
                <a:lnTo>
                  <a:pt x="505434" y="571500"/>
                </a:lnTo>
                <a:lnTo>
                  <a:pt x="508647" y="520700"/>
                </a:lnTo>
                <a:lnTo>
                  <a:pt x="512864" y="469900"/>
                </a:lnTo>
                <a:lnTo>
                  <a:pt x="518096" y="431800"/>
                </a:lnTo>
                <a:lnTo>
                  <a:pt x="524332" y="381000"/>
                </a:lnTo>
                <a:lnTo>
                  <a:pt x="531545" y="330200"/>
                </a:lnTo>
                <a:lnTo>
                  <a:pt x="539737" y="292100"/>
                </a:lnTo>
                <a:lnTo>
                  <a:pt x="548894" y="241300"/>
                </a:lnTo>
                <a:lnTo>
                  <a:pt x="559003" y="190500"/>
                </a:lnTo>
                <a:lnTo>
                  <a:pt x="570064" y="152400"/>
                </a:lnTo>
                <a:lnTo>
                  <a:pt x="582053" y="101600"/>
                </a:lnTo>
                <a:lnTo>
                  <a:pt x="594982" y="63500"/>
                </a:lnTo>
                <a:lnTo>
                  <a:pt x="608812" y="25400"/>
                </a:lnTo>
                <a:lnTo>
                  <a:pt x="617702" y="0"/>
                </a:lnTo>
                <a:lnTo>
                  <a:pt x="110731" y="0"/>
                </a:lnTo>
                <a:lnTo>
                  <a:pt x="99009" y="38100"/>
                </a:lnTo>
                <a:lnTo>
                  <a:pt x="85305" y="76200"/>
                </a:lnTo>
                <a:lnTo>
                  <a:pt x="72656" y="127000"/>
                </a:lnTo>
                <a:lnTo>
                  <a:pt x="61048" y="177800"/>
                </a:lnTo>
                <a:lnTo>
                  <a:pt x="50469" y="228600"/>
                </a:lnTo>
                <a:lnTo>
                  <a:pt x="40919" y="279400"/>
                </a:lnTo>
                <a:lnTo>
                  <a:pt x="32397" y="330200"/>
                </a:lnTo>
                <a:lnTo>
                  <a:pt x="24892" y="381000"/>
                </a:lnTo>
                <a:lnTo>
                  <a:pt x="18376" y="431800"/>
                </a:lnTo>
                <a:lnTo>
                  <a:pt x="12865" y="469900"/>
                </a:lnTo>
                <a:lnTo>
                  <a:pt x="8343" y="520700"/>
                </a:lnTo>
                <a:lnTo>
                  <a:pt x="4800" y="571500"/>
                </a:lnTo>
                <a:lnTo>
                  <a:pt x="2235" y="622300"/>
                </a:lnTo>
                <a:lnTo>
                  <a:pt x="635" y="673100"/>
                </a:lnTo>
                <a:lnTo>
                  <a:pt x="0" y="711200"/>
                </a:lnTo>
                <a:lnTo>
                  <a:pt x="304" y="762000"/>
                </a:lnTo>
                <a:lnTo>
                  <a:pt x="1562" y="812800"/>
                </a:lnTo>
                <a:lnTo>
                  <a:pt x="3746" y="850900"/>
                </a:lnTo>
                <a:lnTo>
                  <a:pt x="6870" y="901700"/>
                </a:lnTo>
                <a:lnTo>
                  <a:pt x="10909" y="952500"/>
                </a:lnTo>
                <a:lnTo>
                  <a:pt x="15862" y="1003300"/>
                </a:lnTo>
                <a:lnTo>
                  <a:pt x="21717" y="1041400"/>
                </a:lnTo>
                <a:lnTo>
                  <a:pt x="28473" y="1092200"/>
                </a:lnTo>
                <a:lnTo>
                  <a:pt x="36118" y="1143000"/>
                </a:lnTo>
                <a:lnTo>
                  <a:pt x="44640" y="1181100"/>
                </a:lnTo>
                <a:lnTo>
                  <a:pt x="54051" y="1231900"/>
                </a:lnTo>
                <a:lnTo>
                  <a:pt x="64312" y="1270000"/>
                </a:lnTo>
                <a:lnTo>
                  <a:pt x="75450" y="1320800"/>
                </a:lnTo>
                <a:lnTo>
                  <a:pt x="87426" y="1358900"/>
                </a:lnTo>
                <a:lnTo>
                  <a:pt x="100253" y="1409700"/>
                </a:lnTo>
                <a:lnTo>
                  <a:pt x="113919" y="1447800"/>
                </a:lnTo>
                <a:lnTo>
                  <a:pt x="128409" y="1498600"/>
                </a:lnTo>
                <a:lnTo>
                  <a:pt x="143713" y="1536700"/>
                </a:lnTo>
                <a:lnTo>
                  <a:pt x="159842" y="1587500"/>
                </a:lnTo>
                <a:lnTo>
                  <a:pt x="176784" y="1625600"/>
                </a:lnTo>
                <a:lnTo>
                  <a:pt x="194513" y="1676400"/>
                </a:lnTo>
                <a:lnTo>
                  <a:pt x="213029" y="1714500"/>
                </a:lnTo>
                <a:lnTo>
                  <a:pt x="232333" y="1752600"/>
                </a:lnTo>
                <a:lnTo>
                  <a:pt x="252425" y="1803400"/>
                </a:lnTo>
                <a:lnTo>
                  <a:pt x="273265" y="1841500"/>
                </a:lnTo>
                <a:lnTo>
                  <a:pt x="294881" y="1879600"/>
                </a:lnTo>
                <a:lnTo>
                  <a:pt x="317246" y="1930400"/>
                </a:lnTo>
                <a:lnTo>
                  <a:pt x="340347" y="1968500"/>
                </a:lnTo>
                <a:lnTo>
                  <a:pt x="364197" y="2006600"/>
                </a:lnTo>
                <a:lnTo>
                  <a:pt x="388772" y="2044700"/>
                </a:lnTo>
                <a:lnTo>
                  <a:pt x="414070" y="2095500"/>
                </a:lnTo>
                <a:lnTo>
                  <a:pt x="445490" y="2133600"/>
                </a:lnTo>
                <a:lnTo>
                  <a:pt x="477393" y="2171700"/>
                </a:lnTo>
                <a:lnTo>
                  <a:pt x="509765" y="2209800"/>
                </a:lnTo>
                <a:lnTo>
                  <a:pt x="542582" y="2247900"/>
                </a:lnTo>
                <a:lnTo>
                  <a:pt x="575856" y="2298700"/>
                </a:lnTo>
                <a:lnTo>
                  <a:pt x="609574" y="2336800"/>
                </a:lnTo>
                <a:lnTo>
                  <a:pt x="643712" y="2374900"/>
                </a:lnTo>
                <a:lnTo>
                  <a:pt x="678281" y="2400300"/>
                </a:lnTo>
                <a:lnTo>
                  <a:pt x="713257" y="2438400"/>
                </a:lnTo>
                <a:lnTo>
                  <a:pt x="748652" y="2476500"/>
                </a:lnTo>
                <a:lnTo>
                  <a:pt x="784440" y="2514600"/>
                </a:lnTo>
                <a:lnTo>
                  <a:pt x="820610" y="2552700"/>
                </a:lnTo>
                <a:lnTo>
                  <a:pt x="857173" y="2578100"/>
                </a:lnTo>
                <a:lnTo>
                  <a:pt x="894105" y="2616200"/>
                </a:lnTo>
                <a:lnTo>
                  <a:pt x="931405" y="2641600"/>
                </a:lnTo>
                <a:lnTo>
                  <a:pt x="969060" y="2679700"/>
                </a:lnTo>
                <a:lnTo>
                  <a:pt x="1045413" y="2730500"/>
                </a:lnTo>
                <a:lnTo>
                  <a:pt x="1084084" y="2768600"/>
                </a:lnTo>
                <a:lnTo>
                  <a:pt x="1241958" y="2870200"/>
                </a:lnTo>
                <a:lnTo>
                  <a:pt x="1404467" y="2971800"/>
                </a:lnTo>
                <a:lnTo>
                  <a:pt x="1445768" y="2984500"/>
                </a:lnTo>
                <a:lnTo>
                  <a:pt x="1529092" y="3035300"/>
                </a:lnTo>
                <a:lnTo>
                  <a:pt x="1571104" y="3048000"/>
                </a:lnTo>
                <a:lnTo>
                  <a:pt x="1613357" y="3073400"/>
                </a:lnTo>
                <a:lnTo>
                  <a:pt x="1698472" y="3098800"/>
                </a:lnTo>
                <a:lnTo>
                  <a:pt x="1741335" y="3124200"/>
                </a:lnTo>
                <a:lnTo>
                  <a:pt x="2134743" y="3238500"/>
                </a:lnTo>
                <a:lnTo>
                  <a:pt x="2179142" y="3238500"/>
                </a:lnTo>
                <a:lnTo>
                  <a:pt x="2223655" y="3251200"/>
                </a:lnTo>
                <a:lnTo>
                  <a:pt x="2268270" y="3251200"/>
                </a:lnTo>
                <a:lnTo>
                  <a:pt x="2312974" y="3263900"/>
                </a:lnTo>
                <a:lnTo>
                  <a:pt x="2357767" y="3263900"/>
                </a:lnTo>
                <a:lnTo>
                  <a:pt x="2402624" y="3276600"/>
                </a:lnTo>
                <a:lnTo>
                  <a:pt x="2808414" y="3276600"/>
                </a:lnTo>
                <a:lnTo>
                  <a:pt x="2853575" y="3263900"/>
                </a:lnTo>
                <a:lnTo>
                  <a:pt x="2943834" y="3263900"/>
                </a:lnTo>
                <a:lnTo>
                  <a:pt x="2988932" y="3251200"/>
                </a:lnTo>
                <a:lnTo>
                  <a:pt x="3033966" y="3251200"/>
                </a:lnTo>
                <a:lnTo>
                  <a:pt x="3168777" y="3213100"/>
                </a:lnTo>
                <a:lnTo>
                  <a:pt x="3213582" y="3213100"/>
                </a:lnTo>
                <a:lnTo>
                  <a:pt x="3391878" y="3162300"/>
                </a:lnTo>
                <a:lnTo>
                  <a:pt x="3436175" y="3136900"/>
                </a:lnTo>
                <a:lnTo>
                  <a:pt x="3524402" y="3111500"/>
                </a:lnTo>
                <a:lnTo>
                  <a:pt x="3572764" y="3086100"/>
                </a:lnTo>
                <a:lnTo>
                  <a:pt x="3620439" y="3073400"/>
                </a:lnTo>
                <a:lnTo>
                  <a:pt x="3713708" y="3022600"/>
                </a:lnTo>
                <a:lnTo>
                  <a:pt x="3759301" y="3009900"/>
                </a:lnTo>
                <a:lnTo>
                  <a:pt x="3804208" y="2984500"/>
                </a:lnTo>
                <a:lnTo>
                  <a:pt x="3891953" y="2933700"/>
                </a:lnTo>
                <a:lnTo>
                  <a:pt x="3976928" y="2882900"/>
                </a:lnTo>
                <a:lnTo>
                  <a:pt x="4018394" y="2857500"/>
                </a:lnTo>
                <a:lnTo>
                  <a:pt x="4059148" y="2832100"/>
                </a:lnTo>
                <a:lnTo>
                  <a:pt x="4099229" y="2806700"/>
                </a:lnTo>
                <a:lnTo>
                  <a:pt x="4138612" y="2781300"/>
                </a:lnTo>
                <a:lnTo>
                  <a:pt x="4177309" y="2755900"/>
                </a:lnTo>
                <a:lnTo>
                  <a:pt x="4215320" y="2730500"/>
                </a:lnTo>
                <a:lnTo>
                  <a:pt x="4252646" y="2692400"/>
                </a:lnTo>
                <a:lnTo>
                  <a:pt x="4289272" y="2667000"/>
                </a:lnTo>
                <a:lnTo>
                  <a:pt x="4325213" y="2641600"/>
                </a:lnTo>
                <a:lnTo>
                  <a:pt x="4360469" y="2603500"/>
                </a:lnTo>
                <a:lnTo>
                  <a:pt x="4395038" y="2578100"/>
                </a:lnTo>
                <a:lnTo>
                  <a:pt x="4428909" y="2540000"/>
                </a:lnTo>
                <a:lnTo>
                  <a:pt x="4462107" y="2501900"/>
                </a:lnTo>
                <a:lnTo>
                  <a:pt x="4494606" y="2476500"/>
                </a:lnTo>
                <a:lnTo>
                  <a:pt x="4526419" y="2438400"/>
                </a:lnTo>
                <a:lnTo>
                  <a:pt x="4557547" y="2400300"/>
                </a:lnTo>
                <a:lnTo>
                  <a:pt x="4587989" y="2362200"/>
                </a:lnTo>
                <a:lnTo>
                  <a:pt x="4617745" y="2324100"/>
                </a:lnTo>
                <a:lnTo>
                  <a:pt x="4646815" y="2298700"/>
                </a:lnTo>
                <a:lnTo>
                  <a:pt x="4675187" y="2260600"/>
                </a:lnTo>
                <a:lnTo>
                  <a:pt x="4702886" y="2222500"/>
                </a:lnTo>
                <a:lnTo>
                  <a:pt x="4729899" y="2184400"/>
                </a:lnTo>
                <a:lnTo>
                  <a:pt x="4756213" y="2133600"/>
                </a:lnTo>
                <a:lnTo>
                  <a:pt x="4781855" y="2095500"/>
                </a:lnTo>
                <a:lnTo>
                  <a:pt x="4806810" y="2057400"/>
                </a:lnTo>
                <a:lnTo>
                  <a:pt x="4829010" y="2019300"/>
                </a:lnTo>
                <a:lnTo>
                  <a:pt x="4829010" y="1041400"/>
                </a:lnTo>
                <a:close/>
              </a:path>
            </a:pathLst>
          </a:custGeom>
          <a:solidFill>
            <a:srgbClr val="E7E6E6">
              <a:alpha val="5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938" y="0"/>
            <a:ext cx="1259205" cy="93980"/>
          </a:xfrm>
          <a:custGeom>
            <a:avLst/>
            <a:gdLst/>
            <a:ahLst/>
            <a:cxnLst/>
            <a:rect l="l" t="t" r="r" b="b"/>
            <a:pathLst>
              <a:path w="1259205" h="93980">
                <a:moveTo>
                  <a:pt x="1258617" y="93785"/>
                </a:moveTo>
                <a:lnTo>
                  <a:pt x="0" y="93785"/>
                </a:lnTo>
                <a:lnTo>
                  <a:pt x="0" y="0"/>
                </a:lnTo>
                <a:lnTo>
                  <a:pt x="1258617" y="0"/>
                </a:lnTo>
                <a:lnTo>
                  <a:pt x="1258617" y="93785"/>
                </a:lnTo>
                <a:close/>
              </a:path>
            </a:pathLst>
          </a:custGeom>
          <a:solidFill>
            <a:srgbClr val="007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71668" y="6409396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70">
                <a:moveTo>
                  <a:pt x="140025" y="280050"/>
                </a:moveTo>
                <a:lnTo>
                  <a:pt x="95766" y="272911"/>
                </a:lnTo>
                <a:lnTo>
                  <a:pt x="57328" y="253033"/>
                </a:lnTo>
                <a:lnTo>
                  <a:pt x="27016" y="222722"/>
                </a:lnTo>
                <a:lnTo>
                  <a:pt x="7138" y="184284"/>
                </a:lnTo>
                <a:lnTo>
                  <a:pt x="0" y="140025"/>
                </a:lnTo>
                <a:lnTo>
                  <a:pt x="7138" y="95766"/>
                </a:lnTo>
                <a:lnTo>
                  <a:pt x="27016" y="57328"/>
                </a:lnTo>
                <a:lnTo>
                  <a:pt x="57328" y="27016"/>
                </a:lnTo>
                <a:lnTo>
                  <a:pt x="95766" y="7138"/>
                </a:lnTo>
                <a:lnTo>
                  <a:pt x="140025" y="0"/>
                </a:lnTo>
                <a:lnTo>
                  <a:pt x="167470" y="2715"/>
                </a:lnTo>
                <a:lnTo>
                  <a:pt x="217711" y="23525"/>
                </a:lnTo>
                <a:lnTo>
                  <a:pt x="256525" y="62339"/>
                </a:lnTo>
                <a:lnTo>
                  <a:pt x="277335" y="112580"/>
                </a:lnTo>
                <a:lnTo>
                  <a:pt x="280050" y="140025"/>
                </a:lnTo>
                <a:lnTo>
                  <a:pt x="272912" y="184284"/>
                </a:lnTo>
                <a:lnTo>
                  <a:pt x="253033" y="222722"/>
                </a:lnTo>
                <a:lnTo>
                  <a:pt x="222722" y="253033"/>
                </a:lnTo>
                <a:lnTo>
                  <a:pt x="184284" y="272911"/>
                </a:lnTo>
                <a:lnTo>
                  <a:pt x="140025" y="280050"/>
                </a:lnTo>
                <a:close/>
              </a:path>
            </a:pathLst>
          </a:custGeom>
          <a:solidFill>
            <a:srgbClr val="1E44B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045" y="6261436"/>
            <a:ext cx="1073018" cy="41399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487994" y="6519252"/>
            <a:ext cx="47625" cy="74295"/>
          </a:xfrm>
          <a:custGeom>
            <a:avLst/>
            <a:gdLst/>
            <a:ahLst/>
            <a:cxnLst/>
            <a:rect l="l" t="t" r="r" b="b"/>
            <a:pathLst>
              <a:path w="47625" h="74295">
                <a:moveTo>
                  <a:pt x="27105" y="74265"/>
                </a:moveTo>
                <a:lnTo>
                  <a:pt x="19862" y="74265"/>
                </a:lnTo>
                <a:lnTo>
                  <a:pt x="17183" y="73917"/>
                </a:lnTo>
                <a:lnTo>
                  <a:pt x="0" y="34974"/>
                </a:lnTo>
                <a:lnTo>
                  <a:pt x="63" y="33635"/>
                </a:lnTo>
                <a:lnTo>
                  <a:pt x="11230" y="6250"/>
                </a:lnTo>
                <a:lnTo>
                  <a:pt x="13413" y="4266"/>
                </a:lnTo>
                <a:lnTo>
                  <a:pt x="16042" y="2728"/>
                </a:lnTo>
                <a:lnTo>
                  <a:pt x="19118" y="1637"/>
                </a:lnTo>
                <a:lnTo>
                  <a:pt x="22293" y="545"/>
                </a:lnTo>
                <a:lnTo>
                  <a:pt x="25914" y="0"/>
                </a:lnTo>
                <a:lnTo>
                  <a:pt x="31372" y="0"/>
                </a:lnTo>
                <a:lnTo>
                  <a:pt x="32761" y="99"/>
                </a:lnTo>
                <a:lnTo>
                  <a:pt x="34150" y="297"/>
                </a:lnTo>
                <a:lnTo>
                  <a:pt x="35539" y="396"/>
                </a:lnTo>
                <a:lnTo>
                  <a:pt x="36829" y="595"/>
                </a:lnTo>
                <a:lnTo>
                  <a:pt x="39210" y="1190"/>
                </a:lnTo>
                <a:lnTo>
                  <a:pt x="40202" y="1537"/>
                </a:lnTo>
                <a:lnTo>
                  <a:pt x="40996" y="1934"/>
                </a:lnTo>
                <a:lnTo>
                  <a:pt x="41889" y="2232"/>
                </a:lnTo>
                <a:lnTo>
                  <a:pt x="42434" y="2480"/>
                </a:lnTo>
                <a:lnTo>
                  <a:pt x="42633" y="2678"/>
                </a:lnTo>
                <a:lnTo>
                  <a:pt x="42931" y="2877"/>
                </a:lnTo>
                <a:lnTo>
                  <a:pt x="43129" y="3125"/>
                </a:lnTo>
                <a:lnTo>
                  <a:pt x="43228" y="3423"/>
                </a:lnTo>
                <a:lnTo>
                  <a:pt x="43427" y="3621"/>
                </a:lnTo>
                <a:lnTo>
                  <a:pt x="43526" y="4167"/>
                </a:lnTo>
                <a:lnTo>
                  <a:pt x="43625" y="4365"/>
                </a:lnTo>
                <a:lnTo>
                  <a:pt x="43675" y="5060"/>
                </a:lnTo>
                <a:lnTo>
                  <a:pt x="43774" y="5357"/>
                </a:lnTo>
                <a:lnTo>
                  <a:pt x="43823" y="7590"/>
                </a:lnTo>
                <a:lnTo>
                  <a:pt x="25914" y="7590"/>
                </a:lnTo>
                <a:lnTo>
                  <a:pt x="22938" y="8334"/>
                </a:lnTo>
                <a:lnTo>
                  <a:pt x="19926" y="10120"/>
                </a:lnTo>
                <a:lnTo>
                  <a:pt x="17977" y="11211"/>
                </a:lnTo>
                <a:lnTo>
                  <a:pt x="15943" y="13096"/>
                </a:lnTo>
                <a:lnTo>
                  <a:pt x="9444" y="33635"/>
                </a:lnTo>
                <a:lnTo>
                  <a:pt x="41583" y="33635"/>
                </a:lnTo>
                <a:lnTo>
                  <a:pt x="42782" y="34974"/>
                </a:lnTo>
                <a:lnTo>
                  <a:pt x="44187" y="36462"/>
                </a:lnTo>
                <a:lnTo>
                  <a:pt x="23236" y="36462"/>
                </a:lnTo>
                <a:lnTo>
                  <a:pt x="21847" y="36611"/>
                </a:lnTo>
                <a:lnTo>
                  <a:pt x="20457" y="36909"/>
                </a:lnTo>
                <a:lnTo>
                  <a:pt x="19168" y="37107"/>
                </a:lnTo>
                <a:lnTo>
                  <a:pt x="17878" y="37455"/>
                </a:lnTo>
                <a:lnTo>
                  <a:pt x="16588" y="37951"/>
                </a:lnTo>
                <a:lnTo>
                  <a:pt x="15298" y="38348"/>
                </a:lnTo>
                <a:lnTo>
                  <a:pt x="14058" y="38844"/>
                </a:lnTo>
                <a:lnTo>
                  <a:pt x="12867" y="39439"/>
                </a:lnTo>
                <a:lnTo>
                  <a:pt x="11677" y="39935"/>
                </a:lnTo>
                <a:lnTo>
                  <a:pt x="10585" y="40530"/>
                </a:lnTo>
                <a:lnTo>
                  <a:pt x="9593" y="41225"/>
                </a:lnTo>
                <a:lnTo>
                  <a:pt x="9659" y="46880"/>
                </a:lnTo>
                <a:lnTo>
                  <a:pt x="9891" y="50006"/>
                </a:lnTo>
                <a:lnTo>
                  <a:pt x="21450" y="66526"/>
                </a:lnTo>
                <a:lnTo>
                  <a:pt x="41701" y="66526"/>
                </a:lnTo>
                <a:lnTo>
                  <a:pt x="39458" y="69105"/>
                </a:lnTo>
                <a:lnTo>
                  <a:pt x="36928" y="70941"/>
                </a:lnTo>
                <a:lnTo>
                  <a:pt x="33852" y="72330"/>
                </a:lnTo>
                <a:lnTo>
                  <a:pt x="30776" y="73620"/>
                </a:lnTo>
                <a:lnTo>
                  <a:pt x="27105" y="74265"/>
                </a:lnTo>
                <a:close/>
              </a:path>
              <a:path w="47625" h="74295">
                <a:moveTo>
                  <a:pt x="42583" y="10120"/>
                </a:moveTo>
                <a:lnTo>
                  <a:pt x="41790" y="10120"/>
                </a:lnTo>
                <a:lnTo>
                  <a:pt x="41244" y="10021"/>
                </a:lnTo>
                <a:lnTo>
                  <a:pt x="40549" y="9822"/>
                </a:lnTo>
                <a:lnTo>
                  <a:pt x="39855" y="9525"/>
                </a:lnTo>
                <a:lnTo>
                  <a:pt x="39011" y="9227"/>
                </a:lnTo>
                <a:lnTo>
                  <a:pt x="37027" y="8632"/>
                </a:lnTo>
                <a:lnTo>
                  <a:pt x="35787" y="8334"/>
                </a:lnTo>
                <a:lnTo>
                  <a:pt x="32909" y="7739"/>
                </a:lnTo>
                <a:lnTo>
                  <a:pt x="31272" y="7590"/>
                </a:lnTo>
                <a:lnTo>
                  <a:pt x="43823" y="7590"/>
                </a:lnTo>
                <a:lnTo>
                  <a:pt x="43724" y="8929"/>
                </a:lnTo>
                <a:lnTo>
                  <a:pt x="43526" y="9227"/>
                </a:lnTo>
                <a:lnTo>
                  <a:pt x="43427" y="9525"/>
                </a:lnTo>
                <a:lnTo>
                  <a:pt x="43278" y="9773"/>
                </a:lnTo>
                <a:lnTo>
                  <a:pt x="43079" y="9971"/>
                </a:lnTo>
                <a:lnTo>
                  <a:pt x="42881" y="10070"/>
                </a:lnTo>
                <a:lnTo>
                  <a:pt x="42583" y="10120"/>
                </a:lnTo>
                <a:close/>
              </a:path>
              <a:path w="47625" h="74295">
                <a:moveTo>
                  <a:pt x="41583" y="33635"/>
                </a:moveTo>
                <a:lnTo>
                  <a:pt x="9444" y="33635"/>
                </a:lnTo>
                <a:lnTo>
                  <a:pt x="10436" y="33039"/>
                </a:lnTo>
                <a:lnTo>
                  <a:pt x="11528" y="32494"/>
                </a:lnTo>
                <a:lnTo>
                  <a:pt x="12718" y="31998"/>
                </a:lnTo>
                <a:lnTo>
                  <a:pt x="13909" y="31402"/>
                </a:lnTo>
                <a:lnTo>
                  <a:pt x="15199" y="30906"/>
                </a:lnTo>
                <a:lnTo>
                  <a:pt x="16588" y="30509"/>
                </a:lnTo>
                <a:lnTo>
                  <a:pt x="18076" y="30013"/>
                </a:lnTo>
                <a:lnTo>
                  <a:pt x="19614" y="29616"/>
                </a:lnTo>
                <a:lnTo>
                  <a:pt x="22888" y="29021"/>
                </a:lnTo>
                <a:lnTo>
                  <a:pt x="24625" y="28872"/>
                </a:lnTo>
                <a:lnTo>
                  <a:pt x="30280" y="28872"/>
                </a:lnTo>
                <a:lnTo>
                  <a:pt x="33554" y="29418"/>
                </a:lnTo>
                <a:lnTo>
                  <a:pt x="38912" y="31601"/>
                </a:lnTo>
                <a:lnTo>
                  <a:pt x="41095" y="33089"/>
                </a:lnTo>
                <a:lnTo>
                  <a:pt x="41583" y="33635"/>
                </a:lnTo>
                <a:close/>
              </a:path>
              <a:path w="47625" h="74295">
                <a:moveTo>
                  <a:pt x="41701" y="66526"/>
                </a:moveTo>
                <a:lnTo>
                  <a:pt x="26113" y="66526"/>
                </a:lnTo>
                <a:lnTo>
                  <a:pt x="28197" y="66079"/>
                </a:lnTo>
                <a:lnTo>
                  <a:pt x="31768" y="64293"/>
                </a:lnTo>
                <a:lnTo>
                  <a:pt x="33207" y="63103"/>
                </a:lnTo>
                <a:lnTo>
                  <a:pt x="34298" y="61614"/>
                </a:lnTo>
                <a:lnTo>
                  <a:pt x="35489" y="60126"/>
                </a:lnTo>
                <a:lnTo>
                  <a:pt x="36332" y="58439"/>
                </a:lnTo>
                <a:lnTo>
                  <a:pt x="36829" y="56554"/>
                </a:lnTo>
                <a:lnTo>
                  <a:pt x="37424" y="54669"/>
                </a:lnTo>
                <a:lnTo>
                  <a:pt x="37638" y="53280"/>
                </a:lnTo>
                <a:lnTo>
                  <a:pt x="37722" y="48567"/>
                </a:lnTo>
                <a:lnTo>
                  <a:pt x="37473" y="46583"/>
                </a:lnTo>
                <a:lnTo>
                  <a:pt x="36977" y="44797"/>
                </a:lnTo>
                <a:lnTo>
                  <a:pt x="36581" y="43011"/>
                </a:lnTo>
                <a:lnTo>
                  <a:pt x="27105" y="36462"/>
                </a:lnTo>
                <a:lnTo>
                  <a:pt x="44187" y="36462"/>
                </a:lnTo>
                <a:lnTo>
                  <a:pt x="47355" y="53280"/>
                </a:lnTo>
                <a:lnTo>
                  <a:pt x="46899" y="56108"/>
                </a:lnTo>
                <a:lnTo>
                  <a:pt x="45873" y="59183"/>
                </a:lnTo>
                <a:lnTo>
                  <a:pt x="44915" y="61962"/>
                </a:lnTo>
                <a:lnTo>
                  <a:pt x="43427" y="64541"/>
                </a:lnTo>
                <a:lnTo>
                  <a:pt x="41701" y="665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2656" y="867676"/>
            <a:ext cx="5397114" cy="27533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9708" y="1615735"/>
            <a:ext cx="10333607" cy="454347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204186" y="6258757"/>
            <a:ext cx="1598295" cy="461645"/>
          </a:xfrm>
          <a:custGeom>
            <a:avLst/>
            <a:gdLst/>
            <a:ahLst/>
            <a:cxnLst/>
            <a:rect l="l" t="t" r="r" b="b"/>
            <a:pathLst>
              <a:path w="1598295" h="461645">
                <a:moveTo>
                  <a:pt x="1597980" y="461638"/>
                </a:moveTo>
                <a:lnTo>
                  <a:pt x="0" y="461638"/>
                </a:lnTo>
                <a:lnTo>
                  <a:pt x="0" y="0"/>
                </a:lnTo>
                <a:lnTo>
                  <a:pt x="1597980" y="0"/>
                </a:lnTo>
                <a:lnTo>
                  <a:pt x="1597980" y="4616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2990" y="0"/>
            <a:ext cx="4829175" cy="3276600"/>
          </a:xfrm>
          <a:custGeom>
            <a:avLst/>
            <a:gdLst/>
            <a:ahLst/>
            <a:cxnLst/>
            <a:rect l="l" t="t" r="r" b="b"/>
            <a:pathLst>
              <a:path w="4829175" h="3276600">
                <a:moveTo>
                  <a:pt x="3663899" y="2194001"/>
                </a:moveTo>
                <a:lnTo>
                  <a:pt x="3655110" y="2148509"/>
                </a:lnTo>
                <a:lnTo>
                  <a:pt x="3641318" y="2115921"/>
                </a:lnTo>
                <a:lnTo>
                  <a:pt x="3633012" y="2096287"/>
                </a:lnTo>
                <a:lnTo>
                  <a:pt x="3606177" y="2052167"/>
                </a:lnTo>
                <a:lnTo>
                  <a:pt x="3578364" y="2013915"/>
                </a:lnTo>
                <a:lnTo>
                  <a:pt x="3549027" y="1981911"/>
                </a:lnTo>
                <a:lnTo>
                  <a:pt x="3517633" y="1956511"/>
                </a:lnTo>
                <a:lnTo>
                  <a:pt x="3483673" y="1938108"/>
                </a:lnTo>
                <a:lnTo>
                  <a:pt x="3446589" y="1927085"/>
                </a:lnTo>
                <a:lnTo>
                  <a:pt x="3405860" y="1923834"/>
                </a:lnTo>
                <a:lnTo>
                  <a:pt x="3360953" y="1928736"/>
                </a:lnTo>
                <a:lnTo>
                  <a:pt x="3311334" y="1942172"/>
                </a:lnTo>
                <a:lnTo>
                  <a:pt x="3256496" y="1964512"/>
                </a:lnTo>
                <a:lnTo>
                  <a:pt x="3209760" y="1985441"/>
                </a:lnTo>
                <a:lnTo>
                  <a:pt x="3162846" y="2004771"/>
                </a:lnTo>
                <a:lnTo>
                  <a:pt x="3115792" y="2022513"/>
                </a:lnTo>
                <a:lnTo>
                  <a:pt x="3068637" y="2038692"/>
                </a:lnTo>
                <a:lnTo>
                  <a:pt x="3021393" y="2053297"/>
                </a:lnTo>
                <a:lnTo>
                  <a:pt x="2974086" y="2066353"/>
                </a:lnTo>
                <a:lnTo>
                  <a:pt x="2926765" y="2077872"/>
                </a:lnTo>
                <a:lnTo>
                  <a:pt x="2879445" y="2087841"/>
                </a:lnTo>
                <a:lnTo>
                  <a:pt x="2832265" y="2096274"/>
                </a:lnTo>
                <a:lnTo>
                  <a:pt x="2784945" y="2103221"/>
                </a:lnTo>
                <a:lnTo>
                  <a:pt x="2737815" y="2108631"/>
                </a:lnTo>
                <a:lnTo>
                  <a:pt x="2690812" y="2112556"/>
                </a:lnTo>
                <a:lnTo>
                  <a:pt x="2643962" y="2114981"/>
                </a:lnTo>
                <a:lnTo>
                  <a:pt x="2597302" y="2115921"/>
                </a:lnTo>
                <a:lnTo>
                  <a:pt x="2550845" y="2115401"/>
                </a:lnTo>
                <a:lnTo>
                  <a:pt x="2504643" y="2113407"/>
                </a:lnTo>
                <a:lnTo>
                  <a:pt x="2458707" y="2109952"/>
                </a:lnTo>
                <a:lnTo>
                  <a:pt x="2413063" y="2105063"/>
                </a:lnTo>
                <a:lnTo>
                  <a:pt x="2367762" y="2098738"/>
                </a:lnTo>
                <a:lnTo>
                  <a:pt x="2322817" y="2090978"/>
                </a:lnTo>
                <a:lnTo>
                  <a:pt x="2278265" y="2081796"/>
                </a:lnTo>
                <a:lnTo>
                  <a:pt x="2234133" y="2071217"/>
                </a:lnTo>
                <a:lnTo>
                  <a:pt x="2190445" y="2059228"/>
                </a:lnTo>
                <a:lnTo>
                  <a:pt x="2147252" y="2045855"/>
                </a:lnTo>
                <a:lnTo>
                  <a:pt x="2104555" y="2031085"/>
                </a:lnTo>
                <a:lnTo>
                  <a:pt x="2062403" y="2014956"/>
                </a:lnTo>
                <a:lnTo>
                  <a:pt x="2020811" y="1997456"/>
                </a:lnTo>
                <a:lnTo>
                  <a:pt x="1979815" y="1978609"/>
                </a:lnTo>
                <a:lnTo>
                  <a:pt x="1939455" y="1958403"/>
                </a:lnTo>
                <a:lnTo>
                  <a:pt x="1899754" y="1936864"/>
                </a:lnTo>
                <a:lnTo>
                  <a:pt x="1860740" y="1914004"/>
                </a:lnTo>
                <a:lnTo>
                  <a:pt x="1822437" y="1889810"/>
                </a:lnTo>
                <a:lnTo>
                  <a:pt x="1784883" y="1864321"/>
                </a:lnTo>
                <a:lnTo>
                  <a:pt x="1748104" y="1837524"/>
                </a:lnTo>
                <a:lnTo>
                  <a:pt x="1712125" y="1809445"/>
                </a:lnTo>
                <a:lnTo>
                  <a:pt x="1676984" y="1780070"/>
                </a:lnTo>
                <a:lnTo>
                  <a:pt x="1642719" y="1749425"/>
                </a:lnTo>
                <a:lnTo>
                  <a:pt x="1609331" y="1717522"/>
                </a:lnTo>
                <a:lnTo>
                  <a:pt x="1576882" y="1684362"/>
                </a:lnTo>
                <a:lnTo>
                  <a:pt x="1545374" y="1649945"/>
                </a:lnTo>
                <a:lnTo>
                  <a:pt x="1514856" y="1614297"/>
                </a:lnTo>
                <a:lnTo>
                  <a:pt x="1485353" y="1577428"/>
                </a:lnTo>
                <a:lnTo>
                  <a:pt x="1456893" y="1539328"/>
                </a:lnTo>
                <a:lnTo>
                  <a:pt x="1429131" y="1500708"/>
                </a:lnTo>
                <a:lnTo>
                  <a:pt x="1402829" y="1461452"/>
                </a:lnTo>
                <a:lnTo>
                  <a:pt x="1378013" y="1421612"/>
                </a:lnTo>
                <a:lnTo>
                  <a:pt x="1354645" y="1381188"/>
                </a:lnTo>
                <a:lnTo>
                  <a:pt x="1332763" y="1340243"/>
                </a:lnTo>
                <a:lnTo>
                  <a:pt x="1312341" y="1298790"/>
                </a:lnTo>
                <a:lnTo>
                  <a:pt x="1293380" y="1256868"/>
                </a:lnTo>
                <a:lnTo>
                  <a:pt x="1275905" y="1214513"/>
                </a:lnTo>
                <a:lnTo>
                  <a:pt x="1259890" y="1171752"/>
                </a:lnTo>
                <a:lnTo>
                  <a:pt x="1245336" y="1128610"/>
                </a:lnTo>
                <a:lnTo>
                  <a:pt x="1232255" y="1085138"/>
                </a:lnTo>
                <a:lnTo>
                  <a:pt x="1220647" y="1041361"/>
                </a:lnTo>
                <a:lnTo>
                  <a:pt x="1210513" y="997292"/>
                </a:lnTo>
                <a:lnTo>
                  <a:pt x="1201902" y="953312"/>
                </a:lnTo>
                <a:lnTo>
                  <a:pt x="1194638" y="908481"/>
                </a:lnTo>
                <a:lnTo>
                  <a:pt x="1188910" y="863790"/>
                </a:lnTo>
                <a:lnTo>
                  <a:pt x="1184643" y="818946"/>
                </a:lnTo>
                <a:lnTo>
                  <a:pt x="1181849" y="773988"/>
                </a:lnTo>
                <a:lnTo>
                  <a:pt x="1180528" y="728941"/>
                </a:lnTo>
                <a:lnTo>
                  <a:pt x="1180680" y="683856"/>
                </a:lnTo>
                <a:lnTo>
                  <a:pt x="1182293" y="638746"/>
                </a:lnTo>
                <a:lnTo>
                  <a:pt x="1185392" y="593648"/>
                </a:lnTo>
                <a:lnTo>
                  <a:pt x="1189951" y="548601"/>
                </a:lnTo>
                <a:lnTo>
                  <a:pt x="1195984" y="503631"/>
                </a:lnTo>
                <a:lnTo>
                  <a:pt x="1203477" y="458762"/>
                </a:lnTo>
                <a:lnTo>
                  <a:pt x="1212456" y="414045"/>
                </a:lnTo>
                <a:lnTo>
                  <a:pt x="1222895" y="369493"/>
                </a:lnTo>
                <a:lnTo>
                  <a:pt x="1234821" y="325158"/>
                </a:lnTo>
                <a:lnTo>
                  <a:pt x="1248206" y="281063"/>
                </a:lnTo>
                <a:lnTo>
                  <a:pt x="1263065" y="237236"/>
                </a:lnTo>
                <a:lnTo>
                  <a:pt x="1279398" y="193713"/>
                </a:lnTo>
                <a:lnTo>
                  <a:pt x="1297203" y="150520"/>
                </a:lnTo>
                <a:lnTo>
                  <a:pt x="1316469" y="107696"/>
                </a:lnTo>
                <a:lnTo>
                  <a:pt x="1337221" y="65278"/>
                </a:lnTo>
                <a:lnTo>
                  <a:pt x="1359446" y="23291"/>
                </a:lnTo>
                <a:lnTo>
                  <a:pt x="1372730" y="0"/>
                </a:lnTo>
                <a:lnTo>
                  <a:pt x="832713" y="0"/>
                </a:lnTo>
                <a:lnTo>
                  <a:pt x="810094" y="59080"/>
                </a:lnTo>
                <a:lnTo>
                  <a:pt x="795032" y="102362"/>
                </a:lnTo>
                <a:lnTo>
                  <a:pt x="781062" y="145897"/>
                </a:lnTo>
                <a:lnTo>
                  <a:pt x="768184" y="189674"/>
                </a:lnTo>
                <a:lnTo>
                  <a:pt x="756386" y="233654"/>
                </a:lnTo>
                <a:lnTo>
                  <a:pt x="745693" y="277850"/>
                </a:lnTo>
                <a:lnTo>
                  <a:pt x="736092" y="322237"/>
                </a:lnTo>
                <a:lnTo>
                  <a:pt x="727583" y="366776"/>
                </a:lnTo>
                <a:lnTo>
                  <a:pt x="720178" y="411480"/>
                </a:lnTo>
                <a:lnTo>
                  <a:pt x="713867" y="456311"/>
                </a:lnTo>
                <a:lnTo>
                  <a:pt x="708647" y="501256"/>
                </a:lnTo>
                <a:lnTo>
                  <a:pt x="704545" y="546303"/>
                </a:lnTo>
                <a:lnTo>
                  <a:pt x="701535" y="591426"/>
                </a:lnTo>
                <a:lnTo>
                  <a:pt x="699630" y="636612"/>
                </a:lnTo>
                <a:lnTo>
                  <a:pt x="698830" y="681850"/>
                </a:lnTo>
                <a:lnTo>
                  <a:pt x="699147" y="727125"/>
                </a:lnTo>
                <a:lnTo>
                  <a:pt x="700557" y="772401"/>
                </a:lnTo>
                <a:lnTo>
                  <a:pt x="703084" y="817676"/>
                </a:lnTo>
                <a:lnTo>
                  <a:pt x="706729" y="862939"/>
                </a:lnTo>
                <a:lnTo>
                  <a:pt x="711479" y="908151"/>
                </a:lnTo>
                <a:lnTo>
                  <a:pt x="717296" y="952995"/>
                </a:lnTo>
                <a:lnTo>
                  <a:pt x="724319" y="998397"/>
                </a:lnTo>
                <a:lnTo>
                  <a:pt x="732421" y="1043393"/>
                </a:lnTo>
                <a:lnTo>
                  <a:pt x="741629" y="1088275"/>
                </a:lnTo>
                <a:lnTo>
                  <a:pt x="751967" y="1133030"/>
                </a:lnTo>
                <a:lnTo>
                  <a:pt x="763422" y="1177645"/>
                </a:lnTo>
                <a:lnTo>
                  <a:pt x="775995" y="1222108"/>
                </a:lnTo>
                <a:lnTo>
                  <a:pt x="789698" y="1266393"/>
                </a:lnTo>
                <a:lnTo>
                  <a:pt x="804532" y="1310474"/>
                </a:lnTo>
                <a:lnTo>
                  <a:pt x="820483" y="1354340"/>
                </a:lnTo>
                <a:lnTo>
                  <a:pt x="837565" y="1397990"/>
                </a:lnTo>
                <a:lnTo>
                  <a:pt x="855776" y="1441386"/>
                </a:lnTo>
                <a:lnTo>
                  <a:pt x="875118" y="1484528"/>
                </a:lnTo>
                <a:lnTo>
                  <a:pt x="895591" y="1527378"/>
                </a:lnTo>
                <a:lnTo>
                  <a:pt x="917206" y="1569935"/>
                </a:lnTo>
                <a:lnTo>
                  <a:pt x="939952" y="1612176"/>
                </a:lnTo>
                <a:lnTo>
                  <a:pt x="963828" y="1654073"/>
                </a:lnTo>
                <a:lnTo>
                  <a:pt x="988847" y="1695640"/>
                </a:lnTo>
                <a:lnTo>
                  <a:pt x="1015009" y="1736826"/>
                </a:lnTo>
                <a:lnTo>
                  <a:pt x="1042301" y="1777631"/>
                </a:lnTo>
                <a:lnTo>
                  <a:pt x="1070749" y="1818030"/>
                </a:lnTo>
                <a:lnTo>
                  <a:pt x="1100201" y="1857756"/>
                </a:lnTo>
                <a:lnTo>
                  <a:pt x="1130541" y="1896529"/>
                </a:lnTo>
                <a:lnTo>
                  <a:pt x="1161732" y="1934349"/>
                </a:lnTo>
                <a:lnTo>
                  <a:pt x="1193749" y="1971217"/>
                </a:lnTo>
                <a:lnTo>
                  <a:pt x="1226578" y="2007108"/>
                </a:lnTo>
                <a:lnTo>
                  <a:pt x="1260182" y="2042033"/>
                </a:lnTo>
                <a:lnTo>
                  <a:pt x="1294549" y="2075980"/>
                </a:lnTo>
                <a:lnTo>
                  <a:pt x="1329639" y="2108949"/>
                </a:lnTo>
                <a:lnTo>
                  <a:pt x="1365453" y="2140928"/>
                </a:lnTo>
                <a:lnTo>
                  <a:pt x="1401953" y="2171916"/>
                </a:lnTo>
                <a:lnTo>
                  <a:pt x="1439100" y="2201913"/>
                </a:lnTo>
                <a:lnTo>
                  <a:pt x="1476908" y="2230894"/>
                </a:lnTo>
                <a:lnTo>
                  <a:pt x="1515325" y="2258872"/>
                </a:lnTo>
                <a:lnTo>
                  <a:pt x="1554327" y="2285835"/>
                </a:lnTo>
                <a:lnTo>
                  <a:pt x="1593900" y="2311781"/>
                </a:lnTo>
                <a:lnTo>
                  <a:pt x="1634020" y="2336698"/>
                </a:lnTo>
                <a:lnTo>
                  <a:pt x="1674660" y="2360574"/>
                </a:lnTo>
                <a:lnTo>
                  <a:pt x="1715795" y="2383434"/>
                </a:lnTo>
                <a:lnTo>
                  <a:pt x="1757400" y="2405240"/>
                </a:lnTo>
                <a:lnTo>
                  <a:pt x="1799463" y="2426004"/>
                </a:lnTo>
                <a:lnTo>
                  <a:pt x="1841944" y="2445715"/>
                </a:lnTo>
                <a:lnTo>
                  <a:pt x="1884832" y="2464358"/>
                </a:lnTo>
                <a:lnTo>
                  <a:pt x="1928101" y="2481948"/>
                </a:lnTo>
                <a:lnTo>
                  <a:pt x="1971713" y="2498471"/>
                </a:lnTo>
                <a:lnTo>
                  <a:pt x="2015667" y="2513914"/>
                </a:lnTo>
                <a:lnTo>
                  <a:pt x="2059927" y="2528290"/>
                </a:lnTo>
                <a:lnTo>
                  <a:pt x="2104466" y="2541562"/>
                </a:lnTo>
                <a:lnTo>
                  <a:pt x="2149271" y="2553754"/>
                </a:lnTo>
                <a:lnTo>
                  <a:pt x="2194306" y="2564854"/>
                </a:lnTo>
                <a:lnTo>
                  <a:pt x="2239543" y="2574848"/>
                </a:lnTo>
                <a:lnTo>
                  <a:pt x="2284984" y="2583726"/>
                </a:lnTo>
                <a:lnTo>
                  <a:pt x="2330589" y="2591511"/>
                </a:lnTo>
                <a:lnTo>
                  <a:pt x="2376322" y="2598166"/>
                </a:lnTo>
                <a:lnTo>
                  <a:pt x="2422182" y="2603690"/>
                </a:lnTo>
                <a:lnTo>
                  <a:pt x="2468130" y="2608097"/>
                </a:lnTo>
                <a:lnTo>
                  <a:pt x="2514155" y="2611374"/>
                </a:lnTo>
                <a:lnTo>
                  <a:pt x="2560218" y="2613507"/>
                </a:lnTo>
                <a:lnTo>
                  <a:pt x="2606306" y="2614485"/>
                </a:lnTo>
                <a:lnTo>
                  <a:pt x="2652395" y="2614320"/>
                </a:lnTo>
                <a:lnTo>
                  <a:pt x="2698458" y="2613012"/>
                </a:lnTo>
                <a:lnTo>
                  <a:pt x="2744470" y="2610523"/>
                </a:lnTo>
                <a:lnTo>
                  <a:pt x="2790406" y="2606878"/>
                </a:lnTo>
                <a:lnTo>
                  <a:pt x="2836240" y="2602065"/>
                </a:lnTo>
                <a:lnTo>
                  <a:pt x="2881960" y="2596057"/>
                </a:lnTo>
                <a:lnTo>
                  <a:pt x="2927540" y="2588882"/>
                </a:lnTo>
                <a:lnTo>
                  <a:pt x="2972955" y="2580513"/>
                </a:lnTo>
                <a:lnTo>
                  <a:pt x="3018167" y="2570950"/>
                </a:lnTo>
                <a:lnTo>
                  <a:pt x="3063163" y="2560193"/>
                </a:lnTo>
                <a:lnTo>
                  <a:pt x="3107931" y="2548229"/>
                </a:lnTo>
                <a:lnTo>
                  <a:pt x="3152432" y="2535047"/>
                </a:lnTo>
                <a:lnTo>
                  <a:pt x="3196640" y="2520658"/>
                </a:lnTo>
                <a:lnTo>
                  <a:pt x="3240544" y="2505037"/>
                </a:lnTo>
                <a:lnTo>
                  <a:pt x="3284118" y="2488196"/>
                </a:lnTo>
                <a:lnTo>
                  <a:pt x="3327323" y="2470124"/>
                </a:lnTo>
                <a:lnTo>
                  <a:pt x="3370148" y="2450820"/>
                </a:lnTo>
                <a:lnTo>
                  <a:pt x="3412579" y="2430272"/>
                </a:lnTo>
                <a:lnTo>
                  <a:pt x="3492385" y="2388908"/>
                </a:lnTo>
                <a:lnTo>
                  <a:pt x="3530206" y="2368842"/>
                </a:lnTo>
                <a:lnTo>
                  <a:pt x="3566363" y="2347480"/>
                </a:lnTo>
                <a:lnTo>
                  <a:pt x="3599192" y="2324049"/>
                </a:lnTo>
                <a:lnTo>
                  <a:pt x="3627018" y="2297760"/>
                </a:lnTo>
                <a:lnTo>
                  <a:pt x="3661029" y="2233511"/>
                </a:lnTo>
                <a:lnTo>
                  <a:pt x="3663899" y="2194001"/>
                </a:lnTo>
                <a:close/>
              </a:path>
              <a:path w="4829175" h="3276600">
                <a:moveTo>
                  <a:pt x="4829010" y="1041400"/>
                </a:moveTo>
                <a:lnTo>
                  <a:pt x="4818608" y="1054100"/>
                </a:lnTo>
                <a:lnTo>
                  <a:pt x="4777930" y="1054100"/>
                </a:lnTo>
                <a:lnTo>
                  <a:pt x="4742205" y="1079500"/>
                </a:lnTo>
                <a:lnTo>
                  <a:pt x="4711293" y="1104900"/>
                </a:lnTo>
                <a:lnTo>
                  <a:pt x="4663262" y="1168400"/>
                </a:lnTo>
                <a:lnTo>
                  <a:pt x="4645850" y="1219200"/>
                </a:lnTo>
                <a:lnTo>
                  <a:pt x="4632630" y="1270000"/>
                </a:lnTo>
                <a:lnTo>
                  <a:pt x="4625327" y="1295400"/>
                </a:lnTo>
                <a:lnTo>
                  <a:pt x="4614875" y="1333500"/>
                </a:lnTo>
                <a:lnTo>
                  <a:pt x="4603343" y="1358900"/>
                </a:lnTo>
                <a:lnTo>
                  <a:pt x="4592777" y="1384300"/>
                </a:lnTo>
                <a:lnTo>
                  <a:pt x="4576076" y="1435100"/>
                </a:lnTo>
                <a:lnTo>
                  <a:pt x="4558411" y="1473200"/>
                </a:lnTo>
                <a:lnTo>
                  <a:pt x="4539831" y="1524000"/>
                </a:lnTo>
                <a:lnTo>
                  <a:pt x="4520323" y="1562100"/>
                </a:lnTo>
                <a:lnTo>
                  <a:pt x="4499902" y="1612900"/>
                </a:lnTo>
                <a:lnTo>
                  <a:pt x="4478604" y="1651000"/>
                </a:lnTo>
                <a:lnTo>
                  <a:pt x="4456417" y="1689100"/>
                </a:lnTo>
                <a:lnTo>
                  <a:pt x="4433379" y="1739900"/>
                </a:lnTo>
                <a:lnTo>
                  <a:pt x="4409478" y="1778000"/>
                </a:lnTo>
                <a:lnTo>
                  <a:pt x="4384751" y="1816100"/>
                </a:lnTo>
                <a:lnTo>
                  <a:pt x="4359211" y="1854200"/>
                </a:lnTo>
                <a:lnTo>
                  <a:pt x="4332846" y="1892300"/>
                </a:lnTo>
                <a:lnTo>
                  <a:pt x="4305706" y="1930400"/>
                </a:lnTo>
                <a:lnTo>
                  <a:pt x="4277779" y="1968500"/>
                </a:lnTo>
                <a:lnTo>
                  <a:pt x="4249090" y="2006600"/>
                </a:lnTo>
                <a:lnTo>
                  <a:pt x="4219651" y="2044700"/>
                </a:lnTo>
                <a:lnTo>
                  <a:pt x="4189476" y="2082800"/>
                </a:lnTo>
                <a:lnTo>
                  <a:pt x="4158589" y="2120900"/>
                </a:lnTo>
                <a:lnTo>
                  <a:pt x="4126992" y="2146300"/>
                </a:lnTo>
                <a:lnTo>
                  <a:pt x="4094696" y="2184400"/>
                </a:lnTo>
                <a:lnTo>
                  <a:pt x="4061726" y="2222500"/>
                </a:lnTo>
                <a:lnTo>
                  <a:pt x="4028084" y="2247900"/>
                </a:lnTo>
                <a:lnTo>
                  <a:pt x="3993794" y="2273300"/>
                </a:lnTo>
                <a:lnTo>
                  <a:pt x="3958882" y="2311400"/>
                </a:lnTo>
                <a:lnTo>
                  <a:pt x="3923334" y="2336800"/>
                </a:lnTo>
                <a:lnTo>
                  <a:pt x="3887178" y="2362200"/>
                </a:lnTo>
                <a:lnTo>
                  <a:pt x="3850436" y="2387600"/>
                </a:lnTo>
                <a:lnTo>
                  <a:pt x="3813111" y="2425700"/>
                </a:lnTo>
                <a:lnTo>
                  <a:pt x="3736784" y="2476500"/>
                </a:lnTo>
                <a:lnTo>
                  <a:pt x="3697808" y="2489200"/>
                </a:lnTo>
                <a:lnTo>
                  <a:pt x="3618306" y="2540000"/>
                </a:lnTo>
                <a:lnTo>
                  <a:pt x="3577806" y="2565400"/>
                </a:lnTo>
                <a:lnTo>
                  <a:pt x="3536823" y="2578100"/>
                </a:lnTo>
                <a:lnTo>
                  <a:pt x="3495370" y="2603500"/>
                </a:lnTo>
                <a:lnTo>
                  <a:pt x="3453473" y="2616200"/>
                </a:lnTo>
                <a:lnTo>
                  <a:pt x="3411143" y="2641600"/>
                </a:lnTo>
                <a:lnTo>
                  <a:pt x="3325215" y="2667000"/>
                </a:lnTo>
                <a:lnTo>
                  <a:pt x="3281654" y="2692400"/>
                </a:lnTo>
                <a:lnTo>
                  <a:pt x="3103753" y="2743200"/>
                </a:lnTo>
                <a:lnTo>
                  <a:pt x="3058426" y="2743200"/>
                </a:lnTo>
                <a:lnTo>
                  <a:pt x="2966872" y="2768600"/>
                </a:lnTo>
                <a:lnTo>
                  <a:pt x="2920657" y="2768600"/>
                </a:lnTo>
                <a:lnTo>
                  <a:pt x="2874187" y="2781300"/>
                </a:lnTo>
                <a:lnTo>
                  <a:pt x="2827464" y="2781300"/>
                </a:lnTo>
                <a:lnTo>
                  <a:pt x="2780500" y="2794000"/>
                </a:lnTo>
                <a:lnTo>
                  <a:pt x="2494483" y="2794000"/>
                </a:lnTo>
                <a:lnTo>
                  <a:pt x="2446248" y="2781300"/>
                </a:lnTo>
                <a:lnTo>
                  <a:pt x="2349411" y="2781300"/>
                </a:lnTo>
                <a:lnTo>
                  <a:pt x="2300833" y="2768600"/>
                </a:lnTo>
                <a:lnTo>
                  <a:pt x="2252192" y="2768600"/>
                </a:lnTo>
                <a:lnTo>
                  <a:pt x="2156485" y="2743200"/>
                </a:lnTo>
                <a:lnTo>
                  <a:pt x="1839823" y="2654300"/>
                </a:lnTo>
                <a:lnTo>
                  <a:pt x="1796453" y="2628900"/>
                </a:lnTo>
                <a:lnTo>
                  <a:pt x="1753603" y="2616200"/>
                </a:lnTo>
                <a:lnTo>
                  <a:pt x="1711261" y="2590800"/>
                </a:lnTo>
                <a:lnTo>
                  <a:pt x="1669440" y="2578100"/>
                </a:lnTo>
                <a:lnTo>
                  <a:pt x="1587436" y="2527300"/>
                </a:lnTo>
                <a:lnTo>
                  <a:pt x="1547266" y="2514600"/>
                </a:lnTo>
                <a:lnTo>
                  <a:pt x="1468653" y="2463800"/>
                </a:lnTo>
                <a:lnTo>
                  <a:pt x="1430235" y="2438400"/>
                </a:lnTo>
                <a:lnTo>
                  <a:pt x="1392415" y="2413000"/>
                </a:lnTo>
                <a:lnTo>
                  <a:pt x="1355217" y="2387600"/>
                </a:lnTo>
                <a:lnTo>
                  <a:pt x="1318653" y="2349500"/>
                </a:lnTo>
                <a:lnTo>
                  <a:pt x="1282725" y="2324100"/>
                </a:lnTo>
                <a:lnTo>
                  <a:pt x="1247457" y="2298700"/>
                </a:lnTo>
                <a:lnTo>
                  <a:pt x="1212850" y="2260600"/>
                </a:lnTo>
                <a:lnTo>
                  <a:pt x="1178902" y="2235200"/>
                </a:lnTo>
                <a:lnTo>
                  <a:pt x="1145654" y="2209800"/>
                </a:lnTo>
                <a:lnTo>
                  <a:pt x="1113104" y="2171700"/>
                </a:lnTo>
                <a:lnTo>
                  <a:pt x="1081265" y="2133600"/>
                </a:lnTo>
                <a:lnTo>
                  <a:pt x="1050137" y="2108200"/>
                </a:lnTo>
                <a:lnTo>
                  <a:pt x="1019746" y="2070100"/>
                </a:lnTo>
                <a:lnTo>
                  <a:pt x="990092" y="2032000"/>
                </a:lnTo>
                <a:lnTo>
                  <a:pt x="961199" y="2006600"/>
                </a:lnTo>
                <a:lnTo>
                  <a:pt x="933069" y="1968500"/>
                </a:lnTo>
                <a:lnTo>
                  <a:pt x="905725" y="1930400"/>
                </a:lnTo>
                <a:lnTo>
                  <a:pt x="879157" y="1892300"/>
                </a:lnTo>
                <a:lnTo>
                  <a:pt x="853401" y="1854200"/>
                </a:lnTo>
                <a:lnTo>
                  <a:pt x="828446" y="1816100"/>
                </a:lnTo>
                <a:lnTo>
                  <a:pt x="804316" y="1778000"/>
                </a:lnTo>
                <a:lnTo>
                  <a:pt x="781024" y="1739900"/>
                </a:lnTo>
                <a:lnTo>
                  <a:pt x="758583" y="1701800"/>
                </a:lnTo>
                <a:lnTo>
                  <a:pt x="736993" y="1651000"/>
                </a:lnTo>
                <a:lnTo>
                  <a:pt x="716267" y="1612900"/>
                </a:lnTo>
                <a:lnTo>
                  <a:pt x="696429" y="1574800"/>
                </a:lnTo>
                <a:lnTo>
                  <a:pt x="677481" y="1536700"/>
                </a:lnTo>
                <a:lnTo>
                  <a:pt x="659434" y="1485900"/>
                </a:lnTo>
                <a:lnTo>
                  <a:pt x="642302" y="1447800"/>
                </a:lnTo>
                <a:lnTo>
                  <a:pt x="626084" y="1409700"/>
                </a:lnTo>
                <a:lnTo>
                  <a:pt x="610819" y="1358900"/>
                </a:lnTo>
                <a:lnTo>
                  <a:pt x="596493" y="1320800"/>
                </a:lnTo>
                <a:lnTo>
                  <a:pt x="583133" y="1270000"/>
                </a:lnTo>
                <a:lnTo>
                  <a:pt x="570750" y="1231900"/>
                </a:lnTo>
                <a:lnTo>
                  <a:pt x="559346" y="1181100"/>
                </a:lnTo>
                <a:lnTo>
                  <a:pt x="548932" y="1143000"/>
                </a:lnTo>
                <a:lnTo>
                  <a:pt x="539521" y="1092200"/>
                </a:lnTo>
                <a:lnTo>
                  <a:pt x="531126" y="1041400"/>
                </a:lnTo>
                <a:lnTo>
                  <a:pt x="523773" y="1003300"/>
                </a:lnTo>
                <a:lnTo>
                  <a:pt x="517448" y="952500"/>
                </a:lnTo>
                <a:lnTo>
                  <a:pt x="512178" y="901700"/>
                </a:lnTo>
                <a:lnTo>
                  <a:pt x="507961" y="863600"/>
                </a:lnTo>
                <a:lnTo>
                  <a:pt x="504837" y="812800"/>
                </a:lnTo>
                <a:lnTo>
                  <a:pt x="502780" y="762000"/>
                </a:lnTo>
                <a:lnTo>
                  <a:pt x="501827" y="711200"/>
                </a:lnTo>
                <a:lnTo>
                  <a:pt x="501992" y="673100"/>
                </a:lnTo>
                <a:lnTo>
                  <a:pt x="503262" y="622300"/>
                </a:lnTo>
                <a:lnTo>
                  <a:pt x="505434" y="571500"/>
                </a:lnTo>
                <a:lnTo>
                  <a:pt x="508647" y="520700"/>
                </a:lnTo>
                <a:lnTo>
                  <a:pt x="512864" y="469900"/>
                </a:lnTo>
                <a:lnTo>
                  <a:pt x="518096" y="431800"/>
                </a:lnTo>
                <a:lnTo>
                  <a:pt x="524332" y="381000"/>
                </a:lnTo>
                <a:lnTo>
                  <a:pt x="531545" y="330200"/>
                </a:lnTo>
                <a:lnTo>
                  <a:pt x="539737" y="292100"/>
                </a:lnTo>
                <a:lnTo>
                  <a:pt x="548894" y="241300"/>
                </a:lnTo>
                <a:lnTo>
                  <a:pt x="559003" y="190500"/>
                </a:lnTo>
                <a:lnTo>
                  <a:pt x="570064" y="152400"/>
                </a:lnTo>
                <a:lnTo>
                  <a:pt x="582053" y="101600"/>
                </a:lnTo>
                <a:lnTo>
                  <a:pt x="594982" y="63500"/>
                </a:lnTo>
                <a:lnTo>
                  <a:pt x="608812" y="25400"/>
                </a:lnTo>
                <a:lnTo>
                  <a:pt x="617702" y="0"/>
                </a:lnTo>
                <a:lnTo>
                  <a:pt x="110731" y="0"/>
                </a:lnTo>
                <a:lnTo>
                  <a:pt x="99009" y="38100"/>
                </a:lnTo>
                <a:lnTo>
                  <a:pt x="85305" y="76200"/>
                </a:lnTo>
                <a:lnTo>
                  <a:pt x="72656" y="127000"/>
                </a:lnTo>
                <a:lnTo>
                  <a:pt x="61048" y="177800"/>
                </a:lnTo>
                <a:lnTo>
                  <a:pt x="50469" y="228600"/>
                </a:lnTo>
                <a:lnTo>
                  <a:pt x="40919" y="279400"/>
                </a:lnTo>
                <a:lnTo>
                  <a:pt x="32397" y="330200"/>
                </a:lnTo>
                <a:lnTo>
                  <a:pt x="24892" y="381000"/>
                </a:lnTo>
                <a:lnTo>
                  <a:pt x="18376" y="431800"/>
                </a:lnTo>
                <a:lnTo>
                  <a:pt x="12865" y="469900"/>
                </a:lnTo>
                <a:lnTo>
                  <a:pt x="8343" y="520700"/>
                </a:lnTo>
                <a:lnTo>
                  <a:pt x="4800" y="571500"/>
                </a:lnTo>
                <a:lnTo>
                  <a:pt x="2235" y="622300"/>
                </a:lnTo>
                <a:lnTo>
                  <a:pt x="635" y="673100"/>
                </a:lnTo>
                <a:lnTo>
                  <a:pt x="0" y="711200"/>
                </a:lnTo>
                <a:lnTo>
                  <a:pt x="304" y="762000"/>
                </a:lnTo>
                <a:lnTo>
                  <a:pt x="1562" y="812800"/>
                </a:lnTo>
                <a:lnTo>
                  <a:pt x="3746" y="850900"/>
                </a:lnTo>
                <a:lnTo>
                  <a:pt x="6870" y="901700"/>
                </a:lnTo>
                <a:lnTo>
                  <a:pt x="10909" y="952500"/>
                </a:lnTo>
                <a:lnTo>
                  <a:pt x="15862" y="1003300"/>
                </a:lnTo>
                <a:lnTo>
                  <a:pt x="21717" y="1041400"/>
                </a:lnTo>
                <a:lnTo>
                  <a:pt x="28473" y="1092200"/>
                </a:lnTo>
                <a:lnTo>
                  <a:pt x="36118" y="1143000"/>
                </a:lnTo>
                <a:lnTo>
                  <a:pt x="44640" y="1181100"/>
                </a:lnTo>
                <a:lnTo>
                  <a:pt x="54051" y="1231900"/>
                </a:lnTo>
                <a:lnTo>
                  <a:pt x="64312" y="1270000"/>
                </a:lnTo>
                <a:lnTo>
                  <a:pt x="75450" y="1320800"/>
                </a:lnTo>
                <a:lnTo>
                  <a:pt x="87426" y="1358900"/>
                </a:lnTo>
                <a:lnTo>
                  <a:pt x="100253" y="1409700"/>
                </a:lnTo>
                <a:lnTo>
                  <a:pt x="113919" y="1447800"/>
                </a:lnTo>
                <a:lnTo>
                  <a:pt x="128409" y="1498600"/>
                </a:lnTo>
                <a:lnTo>
                  <a:pt x="143713" y="1536700"/>
                </a:lnTo>
                <a:lnTo>
                  <a:pt x="159842" y="1587500"/>
                </a:lnTo>
                <a:lnTo>
                  <a:pt x="176784" y="1625600"/>
                </a:lnTo>
                <a:lnTo>
                  <a:pt x="194513" y="1676400"/>
                </a:lnTo>
                <a:lnTo>
                  <a:pt x="213029" y="1714500"/>
                </a:lnTo>
                <a:lnTo>
                  <a:pt x="232333" y="1752600"/>
                </a:lnTo>
                <a:lnTo>
                  <a:pt x="252425" y="1803400"/>
                </a:lnTo>
                <a:lnTo>
                  <a:pt x="273265" y="1841500"/>
                </a:lnTo>
                <a:lnTo>
                  <a:pt x="294881" y="1879600"/>
                </a:lnTo>
                <a:lnTo>
                  <a:pt x="317246" y="1930400"/>
                </a:lnTo>
                <a:lnTo>
                  <a:pt x="340347" y="1968500"/>
                </a:lnTo>
                <a:lnTo>
                  <a:pt x="364197" y="2006600"/>
                </a:lnTo>
                <a:lnTo>
                  <a:pt x="388772" y="2044700"/>
                </a:lnTo>
                <a:lnTo>
                  <a:pt x="414070" y="2095500"/>
                </a:lnTo>
                <a:lnTo>
                  <a:pt x="445490" y="2133600"/>
                </a:lnTo>
                <a:lnTo>
                  <a:pt x="477393" y="2171700"/>
                </a:lnTo>
                <a:lnTo>
                  <a:pt x="509765" y="2209800"/>
                </a:lnTo>
                <a:lnTo>
                  <a:pt x="542582" y="2247900"/>
                </a:lnTo>
                <a:lnTo>
                  <a:pt x="575856" y="2298700"/>
                </a:lnTo>
                <a:lnTo>
                  <a:pt x="609574" y="2336800"/>
                </a:lnTo>
                <a:lnTo>
                  <a:pt x="643712" y="2374900"/>
                </a:lnTo>
                <a:lnTo>
                  <a:pt x="678281" y="2400300"/>
                </a:lnTo>
                <a:lnTo>
                  <a:pt x="713257" y="2438400"/>
                </a:lnTo>
                <a:lnTo>
                  <a:pt x="748652" y="2476500"/>
                </a:lnTo>
                <a:lnTo>
                  <a:pt x="784440" y="2514600"/>
                </a:lnTo>
                <a:lnTo>
                  <a:pt x="820610" y="2552700"/>
                </a:lnTo>
                <a:lnTo>
                  <a:pt x="857173" y="2578100"/>
                </a:lnTo>
                <a:lnTo>
                  <a:pt x="894105" y="2616200"/>
                </a:lnTo>
                <a:lnTo>
                  <a:pt x="931405" y="2641600"/>
                </a:lnTo>
                <a:lnTo>
                  <a:pt x="969060" y="2679700"/>
                </a:lnTo>
                <a:lnTo>
                  <a:pt x="1045413" y="2730500"/>
                </a:lnTo>
                <a:lnTo>
                  <a:pt x="1084084" y="2768600"/>
                </a:lnTo>
                <a:lnTo>
                  <a:pt x="1241958" y="2870200"/>
                </a:lnTo>
                <a:lnTo>
                  <a:pt x="1404467" y="2971800"/>
                </a:lnTo>
                <a:lnTo>
                  <a:pt x="1445768" y="2984500"/>
                </a:lnTo>
                <a:lnTo>
                  <a:pt x="1529092" y="3035300"/>
                </a:lnTo>
                <a:lnTo>
                  <a:pt x="1571104" y="3048000"/>
                </a:lnTo>
                <a:lnTo>
                  <a:pt x="1613357" y="3073400"/>
                </a:lnTo>
                <a:lnTo>
                  <a:pt x="1698472" y="3098800"/>
                </a:lnTo>
                <a:lnTo>
                  <a:pt x="1741335" y="3124200"/>
                </a:lnTo>
                <a:lnTo>
                  <a:pt x="2134743" y="3238500"/>
                </a:lnTo>
                <a:lnTo>
                  <a:pt x="2179142" y="3238500"/>
                </a:lnTo>
                <a:lnTo>
                  <a:pt x="2223655" y="3251200"/>
                </a:lnTo>
                <a:lnTo>
                  <a:pt x="2268270" y="3251200"/>
                </a:lnTo>
                <a:lnTo>
                  <a:pt x="2312974" y="3263900"/>
                </a:lnTo>
                <a:lnTo>
                  <a:pt x="2357767" y="3263900"/>
                </a:lnTo>
                <a:lnTo>
                  <a:pt x="2402624" y="3276600"/>
                </a:lnTo>
                <a:lnTo>
                  <a:pt x="2808414" y="3276600"/>
                </a:lnTo>
                <a:lnTo>
                  <a:pt x="2853575" y="3263900"/>
                </a:lnTo>
                <a:lnTo>
                  <a:pt x="2943834" y="3263900"/>
                </a:lnTo>
                <a:lnTo>
                  <a:pt x="2988932" y="3251200"/>
                </a:lnTo>
                <a:lnTo>
                  <a:pt x="3033966" y="3251200"/>
                </a:lnTo>
                <a:lnTo>
                  <a:pt x="3168777" y="3213100"/>
                </a:lnTo>
                <a:lnTo>
                  <a:pt x="3213582" y="3213100"/>
                </a:lnTo>
                <a:lnTo>
                  <a:pt x="3391878" y="3162300"/>
                </a:lnTo>
                <a:lnTo>
                  <a:pt x="3436175" y="3136900"/>
                </a:lnTo>
                <a:lnTo>
                  <a:pt x="3524402" y="3111500"/>
                </a:lnTo>
                <a:lnTo>
                  <a:pt x="3572764" y="3086100"/>
                </a:lnTo>
                <a:lnTo>
                  <a:pt x="3620439" y="3073400"/>
                </a:lnTo>
                <a:lnTo>
                  <a:pt x="3713708" y="3022600"/>
                </a:lnTo>
                <a:lnTo>
                  <a:pt x="3759301" y="3009900"/>
                </a:lnTo>
                <a:lnTo>
                  <a:pt x="3804208" y="2984500"/>
                </a:lnTo>
                <a:lnTo>
                  <a:pt x="3891953" y="2933700"/>
                </a:lnTo>
                <a:lnTo>
                  <a:pt x="3976928" y="2882900"/>
                </a:lnTo>
                <a:lnTo>
                  <a:pt x="4018394" y="2857500"/>
                </a:lnTo>
                <a:lnTo>
                  <a:pt x="4059148" y="2832100"/>
                </a:lnTo>
                <a:lnTo>
                  <a:pt x="4099229" y="2806700"/>
                </a:lnTo>
                <a:lnTo>
                  <a:pt x="4138612" y="2781300"/>
                </a:lnTo>
                <a:lnTo>
                  <a:pt x="4177309" y="2755900"/>
                </a:lnTo>
                <a:lnTo>
                  <a:pt x="4215320" y="2730500"/>
                </a:lnTo>
                <a:lnTo>
                  <a:pt x="4252646" y="2692400"/>
                </a:lnTo>
                <a:lnTo>
                  <a:pt x="4289272" y="2667000"/>
                </a:lnTo>
                <a:lnTo>
                  <a:pt x="4325213" y="2641600"/>
                </a:lnTo>
                <a:lnTo>
                  <a:pt x="4360469" y="2603500"/>
                </a:lnTo>
                <a:lnTo>
                  <a:pt x="4395038" y="2578100"/>
                </a:lnTo>
                <a:lnTo>
                  <a:pt x="4428909" y="2540000"/>
                </a:lnTo>
                <a:lnTo>
                  <a:pt x="4462107" y="2501900"/>
                </a:lnTo>
                <a:lnTo>
                  <a:pt x="4494606" y="2476500"/>
                </a:lnTo>
                <a:lnTo>
                  <a:pt x="4526419" y="2438400"/>
                </a:lnTo>
                <a:lnTo>
                  <a:pt x="4557547" y="2400300"/>
                </a:lnTo>
                <a:lnTo>
                  <a:pt x="4587989" y="2362200"/>
                </a:lnTo>
                <a:lnTo>
                  <a:pt x="4617745" y="2324100"/>
                </a:lnTo>
                <a:lnTo>
                  <a:pt x="4646815" y="2298700"/>
                </a:lnTo>
                <a:lnTo>
                  <a:pt x="4675187" y="2260600"/>
                </a:lnTo>
                <a:lnTo>
                  <a:pt x="4702886" y="2222500"/>
                </a:lnTo>
                <a:lnTo>
                  <a:pt x="4729899" y="2184400"/>
                </a:lnTo>
                <a:lnTo>
                  <a:pt x="4756213" y="2133600"/>
                </a:lnTo>
                <a:lnTo>
                  <a:pt x="4781855" y="2095500"/>
                </a:lnTo>
                <a:lnTo>
                  <a:pt x="4806810" y="2057400"/>
                </a:lnTo>
                <a:lnTo>
                  <a:pt x="4829010" y="2019300"/>
                </a:lnTo>
                <a:lnTo>
                  <a:pt x="4829010" y="1041400"/>
                </a:lnTo>
                <a:close/>
              </a:path>
            </a:pathLst>
          </a:custGeom>
          <a:solidFill>
            <a:srgbClr val="E7E6E6">
              <a:alpha val="5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938" y="0"/>
            <a:ext cx="1259205" cy="93980"/>
          </a:xfrm>
          <a:custGeom>
            <a:avLst/>
            <a:gdLst/>
            <a:ahLst/>
            <a:cxnLst/>
            <a:rect l="l" t="t" r="r" b="b"/>
            <a:pathLst>
              <a:path w="1259205" h="93980">
                <a:moveTo>
                  <a:pt x="1258617" y="93785"/>
                </a:moveTo>
                <a:lnTo>
                  <a:pt x="0" y="93785"/>
                </a:lnTo>
                <a:lnTo>
                  <a:pt x="0" y="0"/>
                </a:lnTo>
                <a:lnTo>
                  <a:pt x="1258617" y="0"/>
                </a:lnTo>
                <a:lnTo>
                  <a:pt x="1258617" y="93785"/>
                </a:lnTo>
                <a:close/>
              </a:path>
            </a:pathLst>
          </a:custGeom>
          <a:solidFill>
            <a:srgbClr val="007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71668" y="6409396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70" h="280670">
                <a:moveTo>
                  <a:pt x="140025" y="280050"/>
                </a:moveTo>
                <a:lnTo>
                  <a:pt x="95766" y="272911"/>
                </a:lnTo>
                <a:lnTo>
                  <a:pt x="57328" y="253033"/>
                </a:lnTo>
                <a:lnTo>
                  <a:pt x="27016" y="222722"/>
                </a:lnTo>
                <a:lnTo>
                  <a:pt x="7138" y="184284"/>
                </a:lnTo>
                <a:lnTo>
                  <a:pt x="0" y="140025"/>
                </a:lnTo>
                <a:lnTo>
                  <a:pt x="7138" y="95766"/>
                </a:lnTo>
                <a:lnTo>
                  <a:pt x="27016" y="57328"/>
                </a:lnTo>
                <a:lnTo>
                  <a:pt x="57328" y="27016"/>
                </a:lnTo>
                <a:lnTo>
                  <a:pt x="95766" y="7138"/>
                </a:lnTo>
                <a:lnTo>
                  <a:pt x="140025" y="0"/>
                </a:lnTo>
                <a:lnTo>
                  <a:pt x="167470" y="2715"/>
                </a:lnTo>
                <a:lnTo>
                  <a:pt x="217711" y="23525"/>
                </a:lnTo>
                <a:lnTo>
                  <a:pt x="256525" y="62339"/>
                </a:lnTo>
                <a:lnTo>
                  <a:pt x="277335" y="112580"/>
                </a:lnTo>
                <a:lnTo>
                  <a:pt x="280050" y="140025"/>
                </a:lnTo>
                <a:lnTo>
                  <a:pt x="272912" y="184284"/>
                </a:lnTo>
                <a:lnTo>
                  <a:pt x="253033" y="222722"/>
                </a:lnTo>
                <a:lnTo>
                  <a:pt x="222722" y="253033"/>
                </a:lnTo>
                <a:lnTo>
                  <a:pt x="184284" y="272911"/>
                </a:lnTo>
                <a:lnTo>
                  <a:pt x="140025" y="280050"/>
                </a:lnTo>
                <a:close/>
              </a:path>
            </a:pathLst>
          </a:custGeom>
          <a:solidFill>
            <a:srgbClr val="1E44B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045" y="6261436"/>
            <a:ext cx="1073018" cy="41399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487467" y="6520294"/>
            <a:ext cx="47625" cy="73025"/>
          </a:xfrm>
          <a:custGeom>
            <a:avLst/>
            <a:gdLst/>
            <a:ahLst/>
            <a:cxnLst/>
            <a:rect l="l" t="t" r="r" b="b"/>
            <a:pathLst>
              <a:path w="47625" h="73025">
                <a:moveTo>
                  <a:pt x="12699" y="72479"/>
                </a:moveTo>
                <a:lnTo>
                  <a:pt x="10318" y="72231"/>
                </a:lnTo>
                <a:lnTo>
                  <a:pt x="9524" y="71883"/>
                </a:lnTo>
                <a:lnTo>
                  <a:pt x="9078" y="71288"/>
                </a:lnTo>
                <a:lnTo>
                  <a:pt x="9078" y="70594"/>
                </a:lnTo>
                <a:lnTo>
                  <a:pt x="36760" y="8334"/>
                </a:lnTo>
                <a:lnTo>
                  <a:pt x="1389" y="8334"/>
                </a:lnTo>
                <a:lnTo>
                  <a:pt x="843" y="7987"/>
                </a:lnTo>
                <a:lnTo>
                  <a:pt x="148" y="6498"/>
                </a:lnTo>
                <a:lnTo>
                  <a:pt x="0" y="5457"/>
                </a:lnTo>
                <a:lnTo>
                  <a:pt x="49" y="2877"/>
                </a:lnTo>
                <a:lnTo>
                  <a:pt x="396" y="1339"/>
                </a:lnTo>
                <a:lnTo>
                  <a:pt x="992" y="396"/>
                </a:lnTo>
                <a:lnTo>
                  <a:pt x="1785" y="0"/>
                </a:lnTo>
                <a:lnTo>
                  <a:pt x="45144" y="49"/>
                </a:lnTo>
                <a:lnTo>
                  <a:pt x="45938" y="248"/>
                </a:lnTo>
                <a:lnTo>
                  <a:pt x="46235" y="496"/>
                </a:lnTo>
                <a:lnTo>
                  <a:pt x="46781" y="1587"/>
                </a:lnTo>
                <a:lnTo>
                  <a:pt x="47178" y="3224"/>
                </a:lnTo>
                <a:lnTo>
                  <a:pt x="47178" y="4018"/>
                </a:lnTo>
                <a:lnTo>
                  <a:pt x="19595" y="70792"/>
                </a:lnTo>
                <a:lnTo>
                  <a:pt x="17611" y="72280"/>
                </a:lnTo>
                <a:lnTo>
                  <a:pt x="12699" y="72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91639" y="375389"/>
            <a:ext cx="10051415" cy="6274435"/>
            <a:chOff x="291639" y="375389"/>
            <a:chExt cx="10051415" cy="6274435"/>
          </a:xfrm>
        </p:grpSpPr>
        <p:sp>
          <p:nvSpPr>
            <p:cNvPr id="8" name="object 8"/>
            <p:cNvSpPr/>
            <p:nvPr/>
          </p:nvSpPr>
          <p:spPr>
            <a:xfrm>
              <a:off x="297989" y="381739"/>
              <a:ext cx="10038715" cy="6261735"/>
            </a:xfrm>
            <a:custGeom>
              <a:avLst/>
              <a:gdLst/>
              <a:ahLst/>
              <a:cxnLst/>
              <a:rect l="l" t="t" r="r" b="b"/>
              <a:pathLst>
                <a:path w="10038715" h="6261734">
                  <a:moveTo>
                    <a:pt x="10038704" y="6261366"/>
                  </a:moveTo>
                  <a:lnTo>
                    <a:pt x="0" y="6261366"/>
                  </a:lnTo>
                  <a:lnTo>
                    <a:pt x="0" y="0"/>
                  </a:lnTo>
                  <a:lnTo>
                    <a:pt x="10038704" y="0"/>
                  </a:lnTo>
                  <a:lnTo>
                    <a:pt x="10038704" y="6261366"/>
                  </a:lnTo>
                  <a:close/>
                </a:path>
              </a:pathLst>
            </a:custGeom>
            <a:solidFill>
              <a:srgbClr val="2C55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7989" y="381739"/>
              <a:ext cx="10038715" cy="6261735"/>
            </a:xfrm>
            <a:custGeom>
              <a:avLst/>
              <a:gdLst/>
              <a:ahLst/>
              <a:cxnLst/>
              <a:rect l="l" t="t" r="r" b="b"/>
              <a:pathLst>
                <a:path w="10038715" h="6261734">
                  <a:moveTo>
                    <a:pt x="0" y="0"/>
                  </a:moveTo>
                  <a:lnTo>
                    <a:pt x="10038704" y="0"/>
                  </a:lnTo>
                  <a:lnTo>
                    <a:pt x="10038704" y="6261366"/>
                  </a:lnTo>
                  <a:lnTo>
                    <a:pt x="0" y="6261366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203E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9702" y="1329879"/>
              <a:ext cx="2488738" cy="26595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6260" y="2529910"/>
              <a:ext cx="5713065" cy="19913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6260" y="3085187"/>
              <a:ext cx="4812692" cy="1963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14065" y="3085336"/>
              <a:ext cx="787487" cy="15790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68234" y="3084443"/>
              <a:ext cx="2496820" cy="19689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23616" y="3085187"/>
              <a:ext cx="1180197" cy="15760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0782" y="3361412"/>
              <a:ext cx="4844132" cy="15760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33531" y="3361412"/>
              <a:ext cx="1341753" cy="15760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17054" y="3531806"/>
              <a:ext cx="6275070" cy="573405"/>
            </a:xfrm>
            <a:custGeom>
              <a:avLst/>
              <a:gdLst/>
              <a:ahLst/>
              <a:cxnLst/>
              <a:rect l="l" t="t" r="r" b="b"/>
              <a:pathLst>
                <a:path w="6275070" h="573404">
                  <a:moveTo>
                    <a:pt x="122936" y="533019"/>
                  </a:moveTo>
                  <a:lnTo>
                    <a:pt x="107899" y="496062"/>
                  </a:lnTo>
                  <a:lnTo>
                    <a:pt x="106514" y="492594"/>
                  </a:lnTo>
                  <a:lnTo>
                    <a:pt x="105079" y="489521"/>
                  </a:lnTo>
                  <a:lnTo>
                    <a:pt x="102095" y="484162"/>
                  </a:lnTo>
                  <a:lnTo>
                    <a:pt x="100507" y="481774"/>
                  </a:lnTo>
                  <a:lnTo>
                    <a:pt x="98818" y="479691"/>
                  </a:lnTo>
                  <a:lnTo>
                    <a:pt x="97904" y="478497"/>
                  </a:lnTo>
                  <a:lnTo>
                    <a:pt x="87363" y="470319"/>
                  </a:lnTo>
                  <a:lnTo>
                    <a:pt x="91833" y="468934"/>
                  </a:lnTo>
                  <a:lnTo>
                    <a:pt x="95796" y="467093"/>
                  </a:lnTo>
                  <a:lnTo>
                    <a:pt x="99263" y="464807"/>
                  </a:lnTo>
                  <a:lnTo>
                    <a:pt x="102844" y="462534"/>
                  </a:lnTo>
                  <a:lnTo>
                    <a:pt x="113550" y="446062"/>
                  </a:lnTo>
                  <a:lnTo>
                    <a:pt x="114846" y="441985"/>
                  </a:lnTo>
                  <a:lnTo>
                    <a:pt x="115493" y="437578"/>
                  </a:lnTo>
                  <a:lnTo>
                    <a:pt x="115481" y="427012"/>
                  </a:lnTo>
                  <a:lnTo>
                    <a:pt x="114604" y="421995"/>
                  </a:lnTo>
                  <a:lnTo>
                    <a:pt x="112814" y="417626"/>
                  </a:lnTo>
                  <a:lnTo>
                    <a:pt x="112026" y="415544"/>
                  </a:lnTo>
                  <a:lnTo>
                    <a:pt x="111125" y="413169"/>
                  </a:lnTo>
                  <a:lnTo>
                    <a:pt x="108648" y="409295"/>
                  </a:lnTo>
                  <a:lnTo>
                    <a:pt x="105371" y="406019"/>
                  </a:lnTo>
                  <a:lnTo>
                    <a:pt x="102196" y="402755"/>
                  </a:lnTo>
                  <a:lnTo>
                    <a:pt x="98272" y="400126"/>
                  </a:lnTo>
                  <a:lnTo>
                    <a:pt x="88950" y="396151"/>
                  </a:lnTo>
                  <a:lnTo>
                    <a:pt x="85128" y="395135"/>
                  </a:lnTo>
                  <a:lnTo>
                    <a:pt x="85128" y="431025"/>
                  </a:lnTo>
                  <a:lnTo>
                    <a:pt x="85128" y="438861"/>
                  </a:lnTo>
                  <a:lnTo>
                    <a:pt x="84582" y="441693"/>
                  </a:lnTo>
                  <a:lnTo>
                    <a:pt x="83489" y="444271"/>
                  </a:lnTo>
                  <a:lnTo>
                    <a:pt x="82499" y="446747"/>
                  </a:lnTo>
                  <a:lnTo>
                    <a:pt x="70993" y="454990"/>
                  </a:lnTo>
                  <a:lnTo>
                    <a:pt x="67919" y="455980"/>
                  </a:lnTo>
                  <a:lnTo>
                    <a:pt x="64300" y="456476"/>
                  </a:lnTo>
                  <a:lnTo>
                    <a:pt x="45097" y="456476"/>
                  </a:lnTo>
                  <a:lnTo>
                    <a:pt x="45097" y="415544"/>
                  </a:lnTo>
                  <a:lnTo>
                    <a:pt x="61620" y="415544"/>
                  </a:lnTo>
                  <a:lnTo>
                    <a:pt x="64198" y="415696"/>
                  </a:lnTo>
                  <a:lnTo>
                    <a:pt x="66078" y="416001"/>
                  </a:lnTo>
                  <a:lnTo>
                    <a:pt x="68059" y="416191"/>
                  </a:lnTo>
                  <a:lnTo>
                    <a:pt x="85128" y="431025"/>
                  </a:lnTo>
                  <a:lnTo>
                    <a:pt x="85128" y="395135"/>
                  </a:lnTo>
                  <a:lnTo>
                    <a:pt x="83743" y="394766"/>
                  </a:lnTo>
                  <a:lnTo>
                    <a:pt x="75907" y="393674"/>
                  </a:lnTo>
                  <a:lnTo>
                    <a:pt x="73621" y="393471"/>
                  </a:lnTo>
                  <a:lnTo>
                    <a:pt x="71145" y="393369"/>
                  </a:lnTo>
                  <a:lnTo>
                    <a:pt x="68757" y="393179"/>
                  </a:lnTo>
                  <a:lnTo>
                    <a:pt x="65684" y="393077"/>
                  </a:lnTo>
                  <a:lnTo>
                    <a:pt x="22021" y="393077"/>
                  </a:lnTo>
                  <a:lnTo>
                    <a:pt x="19989" y="393814"/>
                  </a:lnTo>
                  <a:lnTo>
                    <a:pt x="16624" y="396798"/>
                  </a:lnTo>
                  <a:lnTo>
                    <a:pt x="15773" y="399173"/>
                  </a:lnTo>
                  <a:lnTo>
                    <a:pt x="15887" y="534606"/>
                  </a:lnTo>
                  <a:lnTo>
                    <a:pt x="23215" y="537883"/>
                  </a:lnTo>
                  <a:lnTo>
                    <a:pt x="25196" y="538187"/>
                  </a:lnTo>
                  <a:lnTo>
                    <a:pt x="27584" y="538327"/>
                  </a:lnTo>
                  <a:lnTo>
                    <a:pt x="33235" y="538327"/>
                  </a:lnTo>
                  <a:lnTo>
                    <a:pt x="35623" y="538187"/>
                  </a:lnTo>
                  <a:lnTo>
                    <a:pt x="37503" y="537883"/>
                  </a:lnTo>
                  <a:lnTo>
                    <a:pt x="39395" y="537692"/>
                  </a:lnTo>
                  <a:lnTo>
                    <a:pt x="45097" y="534263"/>
                  </a:lnTo>
                  <a:lnTo>
                    <a:pt x="45097" y="478497"/>
                  </a:lnTo>
                  <a:lnTo>
                    <a:pt x="57404" y="478497"/>
                  </a:lnTo>
                  <a:lnTo>
                    <a:pt x="60121" y="478993"/>
                  </a:lnTo>
                  <a:lnTo>
                    <a:pt x="64884" y="480987"/>
                  </a:lnTo>
                  <a:lnTo>
                    <a:pt x="66979" y="482422"/>
                  </a:lnTo>
                  <a:lnTo>
                    <a:pt x="68757" y="484301"/>
                  </a:lnTo>
                  <a:lnTo>
                    <a:pt x="70650" y="486194"/>
                  </a:lnTo>
                  <a:lnTo>
                    <a:pt x="72326" y="488569"/>
                  </a:lnTo>
                  <a:lnTo>
                    <a:pt x="73825" y="491451"/>
                  </a:lnTo>
                  <a:lnTo>
                    <a:pt x="75311" y="494233"/>
                  </a:lnTo>
                  <a:lnTo>
                    <a:pt x="76847" y="497459"/>
                  </a:lnTo>
                  <a:lnTo>
                    <a:pt x="78435" y="501129"/>
                  </a:lnTo>
                  <a:lnTo>
                    <a:pt x="91376" y="533273"/>
                  </a:lnTo>
                  <a:lnTo>
                    <a:pt x="91681" y="534162"/>
                  </a:lnTo>
                  <a:lnTo>
                    <a:pt x="91998" y="534911"/>
                  </a:lnTo>
                  <a:lnTo>
                    <a:pt x="99123" y="538035"/>
                  </a:lnTo>
                  <a:lnTo>
                    <a:pt x="101003" y="538238"/>
                  </a:lnTo>
                  <a:lnTo>
                    <a:pt x="103492" y="538327"/>
                  </a:lnTo>
                  <a:lnTo>
                    <a:pt x="110337" y="538327"/>
                  </a:lnTo>
                  <a:lnTo>
                    <a:pt x="113258" y="538238"/>
                  </a:lnTo>
                  <a:lnTo>
                    <a:pt x="115341" y="538035"/>
                  </a:lnTo>
                  <a:lnTo>
                    <a:pt x="117525" y="537933"/>
                  </a:lnTo>
                  <a:lnTo>
                    <a:pt x="119164" y="537692"/>
                  </a:lnTo>
                  <a:lnTo>
                    <a:pt x="120256" y="537286"/>
                  </a:lnTo>
                  <a:lnTo>
                    <a:pt x="121450" y="536892"/>
                  </a:lnTo>
                  <a:lnTo>
                    <a:pt x="122186" y="536448"/>
                  </a:lnTo>
                  <a:lnTo>
                    <a:pt x="122783" y="535355"/>
                  </a:lnTo>
                  <a:lnTo>
                    <a:pt x="122859" y="534962"/>
                  </a:lnTo>
                  <a:lnTo>
                    <a:pt x="122936" y="533019"/>
                  </a:lnTo>
                  <a:close/>
                </a:path>
                <a:path w="6275070" h="573404">
                  <a:moveTo>
                    <a:pt x="229958" y="522160"/>
                  </a:moveTo>
                  <a:lnTo>
                    <a:pt x="229552" y="519277"/>
                  </a:lnTo>
                  <a:lnTo>
                    <a:pt x="229260" y="518096"/>
                  </a:lnTo>
                  <a:lnTo>
                    <a:pt x="228866" y="517194"/>
                  </a:lnTo>
                  <a:lnTo>
                    <a:pt x="228561" y="516305"/>
                  </a:lnTo>
                  <a:lnTo>
                    <a:pt x="228117" y="515658"/>
                  </a:lnTo>
                  <a:lnTo>
                    <a:pt x="227520" y="515264"/>
                  </a:lnTo>
                  <a:lnTo>
                    <a:pt x="227025" y="514769"/>
                  </a:lnTo>
                  <a:lnTo>
                    <a:pt x="226428" y="514515"/>
                  </a:lnTo>
                  <a:lnTo>
                    <a:pt x="173647" y="514515"/>
                  </a:lnTo>
                  <a:lnTo>
                    <a:pt x="173647" y="473887"/>
                  </a:lnTo>
                  <a:lnTo>
                    <a:pt x="217995" y="473887"/>
                  </a:lnTo>
                  <a:lnTo>
                    <a:pt x="218592" y="473697"/>
                  </a:lnTo>
                  <a:lnTo>
                    <a:pt x="219786" y="472897"/>
                  </a:lnTo>
                  <a:lnTo>
                    <a:pt x="220230" y="472300"/>
                  </a:lnTo>
                  <a:lnTo>
                    <a:pt x="220522" y="471512"/>
                  </a:lnTo>
                  <a:lnTo>
                    <a:pt x="220929" y="470611"/>
                  </a:lnTo>
                  <a:lnTo>
                    <a:pt x="221221" y="469468"/>
                  </a:lnTo>
                  <a:lnTo>
                    <a:pt x="221615" y="466598"/>
                  </a:lnTo>
                  <a:lnTo>
                    <a:pt x="221615" y="458863"/>
                  </a:lnTo>
                  <a:lnTo>
                    <a:pt x="221221" y="455879"/>
                  </a:lnTo>
                  <a:lnTo>
                    <a:pt x="220929" y="454736"/>
                  </a:lnTo>
                  <a:lnTo>
                    <a:pt x="220522" y="453948"/>
                  </a:lnTo>
                  <a:lnTo>
                    <a:pt x="220230" y="453059"/>
                  </a:lnTo>
                  <a:lnTo>
                    <a:pt x="219786" y="452412"/>
                  </a:lnTo>
                  <a:lnTo>
                    <a:pt x="218592" y="451612"/>
                  </a:lnTo>
                  <a:lnTo>
                    <a:pt x="217995" y="451421"/>
                  </a:lnTo>
                  <a:lnTo>
                    <a:pt x="173647" y="451421"/>
                  </a:lnTo>
                  <a:lnTo>
                    <a:pt x="173647" y="416140"/>
                  </a:lnTo>
                  <a:lnTo>
                    <a:pt x="225983" y="416140"/>
                  </a:lnTo>
                  <a:lnTo>
                    <a:pt x="226580" y="415950"/>
                  </a:lnTo>
                  <a:lnTo>
                    <a:pt x="229158" y="410044"/>
                  </a:lnTo>
                  <a:lnTo>
                    <a:pt x="229362" y="408559"/>
                  </a:lnTo>
                  <a:lnTo>
                    <a:pt x="229362" y="400710"/>
                  </a:lnTo>
                  <a:lnTo>
                    <a:pt x="229158" y="399326"/>
                  </a:lnTo>
                  <a:lnTo>
                    <a:pt x="229057" y="397840"/>
                  </a:lnTo>
                  <a:lnTo>
                    <a:pt x="228815" y="396646"/>
                  </a:lnTo>
                  <a:lnTo>
                    <a:pt x="228409" y="395757"/>
                  </a:lnTo>
                  <a:lnTo>
                    <a:pt x="228015" y="394766"/>
                  </a:lnTo>
                  <a:lnTo>
                    <a:pt x="227571" y="394068"/>
                  </a:lnTo>
                  <a:lnTo>
                    <a:pt x="226580" y="393268"/>
                  </a:lnTo>
                  <a:lnTo>
                    <a:pt x="225983" y="393077"/>
                  </a:lnTo>
                  <a:lnTo>
                    <a:pt x="150723" y="393077"/>
                  </a:lnTo>
                  <a:lnTo>
                    <a:pt x="148691" y="393814"/>
                  </a:lnTo>
                  <a:lnTo>
                    <a:pt x="145313" y="396798"/>
                  </a:lnTo>
                  <a:lnTo>
                    <a:pt x="144475" y="399173"/>
                  </a:lnTo>
                  <a:lnTo>
                    <a:pt x="144475" y="531634"/>
                  </a:lnTo>
                  <a:lnTo>
                    <a:pt x="145313" y="534022"/>
                  </a:lnTo>
                  <a:lnTo>
                    <a:pt x="147002" y="535508"/>
                  </a:lnTo>
                  <a:lnTo>
                    <a:pt x="148691" y="536892"/>
                  </a:lnTo>
                  <a:lnTo>
                    <a:pt x="150723" y="537591"/>
                  </a:lnTo>
                  <a:lnTo>
                    <a:pt x="226428" y="537591"/>
                  </a:lnTo>
                  <a:lnTo>
                    <a:pt x="227025" y="537387"/>
                  </a:lnTo>
                  <a:lnTo>
                    <a:pt x="227520" y="536994"/>
                  </a:lnTo>
                  <a:lnTo>
                    <a:pt x="228117" y="536600"/>
                  </a:lnTo>
                  <a:lnTo>
                    <a:pt x="228561" y="535952"/>
                  </a:lnTo>
                  <a:lnTo>
                    <a:pt x="228866" y="535063"/>
                  </a:lnTo>
                  <a:lnTo>
                    <a:pt x="229260" y="534162"/>
                  </a:lnTo>
                  <a:lnTo>
                    <a:pt x="229552" y="532968"/>
                  </a:lnTo>
                  <a:lnTo>
                    <a:pt x="229958" y="529996"/>
                  </a:lnTo>
                  <a:lnTo>
                    <a:pt x="229958" y="522160"/>
                  </a:lnTo>
                  <a:close/>
                </a:path>
                <a:path w="6275070" h="573404">
                  <a:moveTo>
                    <a:pt x="526783" y="396405"/>
                  </a:moveTo>
                  <a:lnTo>
                    <a:pt x="526529" y="395757"/>
                  </a:lnTo>
                  <a:lnTo>
                    <a:pt x="526034" y="395160"/>
                  </a:lnTo>
                  <a:lnTo>
                    <a:pt x="525640" y="394563"/>
                  </a:lnTo>
                  <a:lnTo>
                    <a:pt x="524840" y="394068"/>
                  </a:lnTo>
                  <a:lnTo>
                    <a:pt x="523659" y="393674"/>
                  </a:lnTo>
                  <a:lnTo>
                    <a:pt x="522566" y="393268"/>
                  </a:lnTo>
                  <a:lnTo>
                    <a:pt x="521119" y="392976"/>
                  </a:lnTo>
                  <a:lnTo>
                    <a:pt x="517550" y="392582"/>
                  </a:lnTo>
                  <a:lnTo>
                    <a:pt x="515213" y="392480"/>
                  </a:lnTo>
                  <a:lnTo>
                    <a:pt x="509562" y="392480"/>
                  </a:lnTo>
                  <a:lnTo>
                    <a:pt x="497751" y="396405"/>
                  </a:lnTo>
                  <a:lnTo>
                    <a:pt x="497751" y="489216"/>
                  </a:lnTo>
                  <a:lnTo>
                    <a:pt x="497065" y="493737"/>
                  </a:lnTo>
                  <a:lnTo>
                    <a:pt x="480491" y="513918"/>
                  </a:lnTo>
                  <a:lnTo>
                    <a:pt x="476923" y="515315"/>
                  </a:lnTo>
                  <a:lnTo>
                    <a:pt x="472808" y="516013"/>
                  </a:lnTo>
                  <a:lnTo>
                    <a:pt x="463575" y="516013"/>
                  </a:lnTo>
                  <a:lnTo>
                    <a:pt x="438073" y="488124"/>
                  </a:lnTo>
                  <a:lnTo>
                    <a:pt x="438073" y="396405"/>
                  </a:lnTo>
                  <a:lnTo>
                    <a:pt x="437832" y="395757"/>
                  </a:lnTo>
                  <a:lnTo>
                    <a:pt x="437337" y="395160"/>
                  </a:lnTo>
                  <a:lnTo>
                    <a:pt x="436930" y="394563"/>
                  </a:lnTo>
                  <a:lnTo>
                    <a:pt x="436143" y="394068"/>
                  </a:lnTo>
                  <a:lnTo>
                    <a:pt x="434949" y="393674"/>
                  </a:lnTo>
                  <a:lnTo>
                    <a:pt x="433857" y="393268"/>
                  </a:lnTo>
                  <a:lnTo>
                    <a:pt x="432371" y="392976"/>
                  </a:lnTo>
                  <a:lnTo>
                    <a:pt x="428701" y="392582"/>
                  </a:lnTo>
                  <a:lnTo>
                    <a:pt x="426364" y="392480"/>
                  </a:lnTo>
                  <a:lnTo>
                    <a:pt x="420611" y="392480"/>
                  </a:lnTo>
                  <a:lnTo>
                    <a:pt x="408762" y="396405"/>
                  </a:lnTo>
                  <a:lnTo>
                    <a:pt x="408762" y="494284"/>
                  </a:lnTo>
                  <a:lnTo>
                    <a:pt x="429145" y="530987"/>
                  </a:lnTo>
                  <a:lnTo>
                    <a:pt x="457822" y="540118"/>
                  </a:lnTo>
                  <a:lnTo>
                    <a:pt x="466953" y="540118"/>
                  </a:lnTo>
                  <a:lnTo>
                    <a:pt x="506234" y="530148"/>
                  </a:lnTo>
                  <a:lnTo>
                    <a:pt x="522706" y="507822"/>
                  </a:lnTo>
                  <a:lnTo>
                    <a:pt x="525437" y="500634"/>
                  </a:lnTo>
                  <a:lnTo>
                    <a:pt x="526694" y="493141"/>
                  </a:lnTo>
                  <a:lnTo>
                    <a:pt x="526783" y="396405"/>
                  </a:lnTo>
                  <a:close/>
                </a:path>
                <a:path w="6275070" h="573404">
                  <a:moveTo>
                    <a:pt x="587616" y="396405"/>
                  </a:moveTo>
                  <a:lnTo>
                    <a:pt x="575754" y="392480"/>
                  </a:lnTo>
                  <a:lnTo>
                    <a:pt x="570001" y="392480"/>
                  </a:lnTo>
                  <a:lnTo>
                    <a:pt x="558139" y="396405"/>
                  </a:lnTo>
                  <a:lnTo>
                    <a:pt x="558139" y="534263"/>
                  </a:lnTo>
                  <a:lnTo>
                    <a:pt x="565734" y="537883"/>
                  </a:lnTo>
                  <a:lnTo>
                    <a:pt x="567613" y="538187"/>
                  </a:lnTo>
                  <a:lnTo>
                    <a:pt x="570001" y="538327"/>
                  </a:lnTo>
                  <a:lnTo>
                    <a:pt x="575754" y="538327"/>
                  </a:lnTo>
                  <a:lnTo>
                    <a:pt x="578142" y="538187"/>
                  </a:lnTo>
                  <a:lnTo>
                    <a:pt x="580021" y="537883"/>
                  </a:lnTo>
                  <a:lnTo>
                    <a:pt x="581901" y="537692"/>
                  </a:lnTo>
                  <a:lnTo>
                    <a:pt x="587616" y="534263"/>
                  </a:lnTo>
                  <a:lnTo>
                    <a:pt x="587616" y="396405"/>
                  </a:lnTo>
                  <a:close/>
                </a:path>
                <a:path w="6275070" h="573404">
                  <a:moveTo>
                    <a:pt x="726249" y="533019"/>
                  </a:moveTo>
                  <a:lnTo>
                    <a:pt x="711212" y="496062"/>
                  </a:lnTo>
                  <a:lnTo>
                    <a:pt x="709828" y="492594"/>
                  </a:lnTo>
                  <a:lnTo>
                    <a:pt x="708380" y="489521"/>
                  </a:lnTo>
                  <a:lnTo>
                    <a:pt x="705408" y="484162"/>
                  </a:lnTo>
                  <a:lnTo>
                    <a:pt x="703821" y="481774"/>
                  </a:lnTo>
                  <a:lnTo>
                    <a:pt x="702132" y="479691"/>
                  </a:lnTo>
                  <a:lnTo>
                    <a:pt x="701217" y="478497"/>
                  </a:lnTo>
                  <a:lnTo>
                    <a:pt x="690676" y="470319"/>
                  </a:lnTo>
                  <a:lnTo>
                    <a:pt x="695134" y="468934"/>
                  </a:lnTo>
                  <a:lnTo>
                    <a:pt x="699109" y="467093"/>
                  </a:lnTo>
                  <a:lnTo>
                    <a:pt x="702576" y="464807"/>
                  </a:lnTo>
                  <a:lnTo>
                    <a:pt x="706158" y="462534"/>
                  </a:lnTo>
                  <a:lnTo>
                    <a:pt x="716864" y="446062"/>
                  </a:lnTo>
                  <a:lnTo>
                    <a:pt x="718159" y="441985"/>
                  </a:lnTo>
                  <a:lnTo>
                    <a:pt x="718807" y="437578"/>
                  </a:lnTo>
                  <a:lnTo>
                    <a:pt x="718794" y="427012"/>
                  </a:lnTo>
                  <a:lnTo>
                    <a:pt x="717905" y="421995"/>
                  </a:lnTo>
                  <a:lnTo>
                    <a:pt x="716127" y="417626"/>
                  </a:lnTo>
                  <a:lnTo>
                    <a:pt x="715340" y="415544"/>
                  </a:lnTo>
                  <a:lnTo>
                    <a:pt x="714438" y="413169"/>
                  </a:lnTo>
                  <a:lnTo>
                    <a:pt x="711962" y="409295"/>
                  </a:lnTo>
                  <a:lnTo>
                    <a:pt x="708685" y="406019"/>
                  </a:lnTo>
                  <a:lnTo>
                    <a:pt x="705510" y="402755"/>
                  </a:lnTo>
                  <a:lnTo>
                    <a:pt x="701586" y="400126"/>
                  </a:lnTo>
                  <a:lnTo>
                    <a:pt x="692264" y="396151"/>
                  </a:lnTo>
                  <a:lnTo>
                    <a:pt x="688441" y="395135"/>
                  </a:lnTo>
                  <a:lnTo>
                    <a:pt x="688441" y="431025"/>
                  </a:lnTo>
                  <a:lnTo>
                    <a:pt x="688441" y="438861"/>
                  </a:lnTo>
                  <a:lnTo>
                    <a:pt x="687895" y="441693"/>
                  </a:lnTo>
                  <a:lnTo>
                    <a:pt x="686803" y="444271"/>
                  </a:lnTo>
                  <a:lnTo>
                    <a:pt x="685812" y="446747"/>
                  </a:lnTo>
                  <a:lnTo>
                    <a:pt x="674306" y="454990"/>
                  </a:lnTo>
                  <a:lnTo>
                    <a:pt x="671233" y="455980"/>
                  </a:lnTo>
                  <a:lnTo>
                    <a:pt x="667600" y="456476"/>
                  </a:lnTo>
                  <a:lnTo>
                    <a:pt x="648411" y="456476"/>
                  </a:lnTo>
                  <a:lnTo>
                    <a:pt x="648411" y="415544"/>
                  </a:lnTo>
                  <a:lnTo>
                    <a:pt x="664933" y="415544"/>
                  </a:lnTo>
                  <a:lnTo>
                    <a:pt x="667512" y="415696"/>
                  </a:lnTo>
                  <a:lnTo>
                    <a:pt x="669391" y="416001"/>
                  </a:lnTo>
                  <a:lnTo>
                    <a:pt x="671372" y="416191"/>
                  </a:lnTo>
                  <a:lnTo>
                    <a:pt x="688441" y="431025"/>
                  </a:lnTo>
                  <a:lnTo>
                    <a:pt x="688441" y="395135"/>
                  </a:lnTo>
                  <a:lnTo>
                    <a:pt x="687057" y="394766"/>
                  </a:lnTo>
                  <a:lnTo>
                    <a:pt x="679221" y="393674"/>
                  </a:lnTo>
                  <a:lnTo>
                    <a:pt x="676935" y="393471"/>
                  </a:lnTo>
                  <a:lnTo>
                    <a:pt x="674458" y="393369"/>
                  </a:lnTo>
                  <a:lnTo>
                    <a:pt x="672071" y="393179"/>
                  </a:lnTo>
                  <a:lnTo>
                    <a:pt x="668997" y="393077"/>
                  </a:lnTo>
                  <a:lnTo>
                    <a:pt x="625335" y="393077"/>
                  </a:lnTo>
                  <a:lnTo>
                    <a:pt x="623303" y="393814"/>
                  </a:lnTo>
                  <a:lnTo>
                    <a:pt x="619937" y="396798"/>
                  </a:lnTo>
                  <a:lnTo>
                    <a:pt x="619086" y="399173"/>
                  </a:lnTo>
                  <a:lnTo>
                    <a:pt x="619201" y="534606"/>
                  </a:lnTo>
                  <a:lnTo>
                    <a:pt x="626529" y="537883"/>
                  </a:lnTo>
                  <a:lnTo>
                    <a:pt x="628510" y="538187"/>
                  </a:lnTo>
                  <a:lnTo>
                    <a:pt x="630897" y="538327"/>
                  </a:lnTo>
                  <a:lnTo>
                    <a:pt x="636549" y="538327"/>
                  </a:lnTo>
                  <a:lnTo>
                    <a:pt x="638937" y="538187"/>
                  </a:lnTo>
                  <a:lnTo>
                    <a:pt x="640816" y="537883"/>
                  </a:lnTo>
                  <a:lnTo>
                    <a:pt x="642708" y="537692"/>
                  </a:lnTo>
                  <a:lnTo>
                    <a:pt x="648411" y="534263"/>
                  </a:lnTo>
                  <a:lnTo>
                    <a:pt x="648411" y="478497"/>
                  </a:lnTo>
                  <a:lnTo>
                    <a:pt x="660704" y="478497"/>
                  </a:lnTo>
                  <a:lnTo>
                    <a:pt x="663435" y="478993"/>
                  </a:lnTo>
                  <a:lnTo>
                    <a:pt x="668197" y="480987"/>
                  </a:lnTo>
                  <a:lnTo>
                    <a:pt x="670280" y="482422"/>
                  </a:lnTo>
                  <a:lnTo>
                    <a:pt x="672071" y="484301"/>
                  </a:lnTo>
                  <a:lnTo>
                    <a:pt x="673950" y="486194"/>
                  </a:lnTo>
                  <a:lnTo>
                    <a:pt x="675640" y="488569"/>
                  </a:lnTo>
                  <a:lnTo>
                    <a:pt x="677125" y="491451"/>
                  </a:lnTo>
                  <a:lnTo>
                    <a:pt x="678624" y="494233"/>
                  </a:lnTo>
                  <a:lnTo>
                    <a:pt x="680161" y="497459"/>
                  </a:lnTo>
                  <a:lnTo>
                    <a:pt x="681748" y="501129"/>
                  </a:lnTo>
                  <a:lnTo>
                    <a:pt x="694690" y="533273"/>
                  </a:lnTo>
                  <a:lnTo>
                    <a:pt x="694994" y="534162"/>
                  </a:lnTo>
                  <a:lnTo>
                    <a:pt x="695312" y="534911"/>
                  </a:lnTo>
                  <a:lnTo>
                    <a:pt x="702437" y="538035"/>
                  </a:lnTo>
                  <a:lnTo>
                    <a:pt x="704316" y="538238"/>
                  </a:lnTo>
                  <a:lnTo>
                    <a:pt x="706793" y="538327"/>
                  </a:lnTo>
                  <a:lnTo>
                    <a:pt x="713638" y="538327"/>
                  </a:lnTo>
                  <a:lnTo>
                    <a:pt x="716572" y="538238"/>
                  </a:lnTo>
                  <a:lnTo>
                    <a:pt x="718654" y="538035"/>
                  </a:lnTo>
                  <a:lnTo>
                    <a:pt x="720839" y="537933"/>
                  </a:lnTo>
                  <a:lnTo>
                    <a:pt x="722477" y="537692"/>
                  </a:lnTo>
                  <a:lnTo>
                    <a:pt x="723569" y="537286"/>
                  </a:lnTo>
                  <a:lnTo>
                    <a:pt x="724750" y="536892"/>
                  </a:lnTo>
                  <a:lnTo>
                    <a:pt x="725500" y="536448"/>
                  </a:lnTo>
                  <a:lnTo>
                    <a:pt x="726097" y="535355"/>
                  </a:lnTo>
                  <a:lnTo>
                    <a:pt x="726173" y="534962"/>
                  </a:lnTo>
                  <a:lnTo>
                    <a:pt x="726249" y="533019"/>
                  </a:lnTo>
                  <a:close/>
                </a:path>
                <a:path w="6275070" h="573404">
                  <a:moveTo>
                    <a:pt x="833259" y="522160"/>
                  </a:moveTo>
                  <a:lnTo>
                    <a:pt x="832866" y="519277"/>
                  </a:lnTo>
                  <a:lnTo>
                    <a:pt x="832573" y="518096"/>
                  </a:lnTo>
                  <a:lnTo>
                    <a:pt x="832167" y="517194"/>
                  </a:lnTo>
                  <a:lnTo>
                    <a:pt x="831875" y="516305"/>
                  </a:lnTo>
                  <a:lnTo>
                    <a:pt x="831430" y="515658"/>
                  </a:lnTo>
                  <a:lnTo>
                    <a:pt x="830834" y="515264"/>
                  </a:lnTo>
                  <a:lnTo>
                    <a:pt x="830338" y="514769"/>
                  </a:lnTo>
                  <a:lnTo>
                    <a:pt x="829741" y="514515"/>
                  </a:lnTo>
                  <a:lnTo>
                    <a:pt x="776960" y="514515"/>
                  </a:lnTo>
                  <a:lnTo>
                    <a:pt x="776960" y="473887"/>
                  </a:lnTo>
                  <a:lnTo>
                    <a:pt x="821309" y="473887"/>
                  </a:lnTo>
                  <a:lnTo>
                    <a:pt x="821905" y="473697"/>
                  </a:lnTo>
                  <a:lnTo>
                    <a:pt x="823099" y="472897"/>
                  </a:lnTo>
                  <a:lnTo>
                    <a:pt x="823544" y="472300"/>
                  </a:lnTo>
                  <a:lnTo>
                    <a:pt x="823836" y="471512"/>
                  </a:lnTo>
                  <a:lnTo>
                    <a:pt x="824230" y="470611"/>
                  </a:lnTo>
                  <a:lnTo>
                    <a:pt x="824534" y="469468"/>
                  </a:lnTo>
                  <a:lnTo>
                    <a:pt x="824928" y="466598"/>
                  </a:lnTo>
                  <a:lnTo>
                    <a:pt x="824928" y="458863"/>
                  </a:lnTo>
                  <a:lnTo>
                    <a:pt x="824534" y="455879"/>
                  </a:lnTo>
                  <a:lnTo>
                    <a:pt x="824230" y="454736"/>
                  </a:lnTo>
                  <a:lnTo>
                    <a:pt x="823836" y="453948"/>
                  </a:lnTo>
                  <a:lnTo>
                    <a:pt x="823544" y="453059"/>
                  </a:lnTo>
                  <a:lnTo>
                    <a:pt x="823099" y="452412"/>
                  </a:lnTo>
                  <a:lnTo>
                    <a:pt x="821905" y="451612"/>
                  </a:lnTo>
                  <a:lnTo>
                    <a:pt x="821309" y="451421"/>
                  </a:lnTo>
                  <a:lnTo>
                    <a:pt x="776960" y="451421"/>
                  </a:lnTo>
                  <a:lnTo>
                    <a:pt x="776960" y="416140"/>
                  </a:lnTo>
                  <a:lnTo>
                    <a:pt x="829297" y="416140"/>
                  </a:lnTo>
                  <a:lnTo>
                    <a:pt x="829894" y="415950"/>
                  </a:lnTo>
                  <a:lnTo>
                    <a:pt x="832472" y="410044"/>
                  </a:lnTo>
                  <a:lnTo>
                    <a:pt x="832675" y="408559"/>
                  </a:lnTo>
                  <a:lnTo>
                    <a:pt x="832675" y="400710"/>
                  </a:lnTo>
                  <a:lnTo>
                    <a:pt x="832472" y="399326"/>
                  </a:lnTo>
                  <a:lnTo>
                    <a:pt x="832370" y="397840"/>
                  </a:lnTo>
                  <a:lnTo>
                    <a:pt x="832129" y="396646"/>
                  </a:lnTo>
                  <a:lnTo>
                    <a:pt x="831723" y="395757"/>
                  </a:lnTo>
                  <a:lnTo>
                    <a:pt x="831329" y="394766"/>
                  </a:lnTo>
                  <a:lnTo>
                    <a:pt x="830884" y="394068"/>
                  </a:lnTo>
                  <a:lnTo>
                    <a:pt x="829894" y="393268"/>
                  </a:lnTo>
                  <a:lnTo>
                    <a:pt x="829297" y="393077"/>
                  </a:lnTo>
                  <a:lnTo>
                    <a:pt x="754037" y="393077"/>
                  </a:lnTo>
                  <a:lnTo>
                    <a:pt x="752005" y="393814"/>
                  </a:lnTo>
                  <a:lnTo>
                    <a:pt x="748626" y="396798"/>
                  </a:lnTo>
                  <a:lnTo>
                    <a:pt x="747788" y="399173"/>
                  </a:lnTo>
                  <a:lnTo>
                    <a:pt x="747788" y="531634"/>
                  </a:lnTo>
                  <a:lnTo>
                    <a:pt x="748626" y="534022"/>
                  </a:lnTo>
                  <a:lnTo>
                    <a:pt x="750316" y="535508"/>
                  </a:lnTo>
                  <a:lnTo>
                    <a:pt x="752005" y="536892"/>
                  </a:lnTo>
                  <a:lnTo>
                    <a:pt x="754037" y="537591"/>
                  </a:lnTo>
                  <a:lnTo>
                    <a:pt x="829741" y="537591"/>
                  </a:lnTo>
                  <a:lnTo>
                    <a:pt x="830338" y="537387"/>
                  </a:lnTo>
                  <a:lnTo>
                    <a:pt x="830834" y="536994"/>
                  </a:lnTo>
                  <a:lnTo>
                    <a:pt x="831430" y="536600"/>
                  </a:lnTo>
                  <a:lnTo>
                    <a:pt x="831875" y="535952"/>
                  </a:lnTo>
                  <a:lnTo>
                    <a:pt x="832167" y="535063"/>
                  </a:lnTo>
                  <a:lnTo>
                    <a:pt x="832573" y="534162"/>
                  </a:lnTo>
                  <a:lnTo>
                    <a:pt x="832866" y="532968"/>
                  </a:lnTo>
                  <a:lnTo>
                    <a:pt x="833259" y="529996"/>
                  </a:lnTo>
                  <a:lnTo>
                    <a:pt x="833259" y="522160"/>
                  </a:lnTo>
                  <a:close/>
                </a:path>
                <a:path w="6275070" h="573404">
                  <a:moveTo>
                    <a:pt x="1027620" y="416001"/>
                  </a:moveTo>
                  <a:lnTo>
                    <a:pt x="1027506" y="402158"/>
                  </a:lnTo>
                  <a:lnTo>
                    <a:pt x="1027379" y="401307"/>
                  </a:lnTo>
                  <a:lnTo>
                    <a:pt x="1026896" y="399973"/>
                  </a:lnTo>
                  <a:lnTo>
                    <a:pt x="1026375" y="398437"/>
                  </a:lnTo>
                  <a:lnTo>
                    <a:pt x="1025639" y="397192"/>
                  </a:lnTo>
                  <a:lnTo>
                    <a:pt x="1024648" y="396201"/>
                  </a:lnTo>
                  <a:lnTo>
                    <a:pt x="1023747" y="395211"/>
                  </a:lnTo>
                  <a:lnTo>
                    <a:pt x="1022565" y="394462"/>
                  </a:lnTo>
                  <a:lnTo>
                    <a:pt x="1021067" y="393966"/>
                  </a:lnTo>
                  <a:lnTo>
                    <a:pt x="1019683" y="393369"/>
                  </a:lnTo>
                  <a:lnTo>
                    <a:pt x="1017993" y="393077"/>
                  </a:lnTo>
                  <a:lnTo>
                    <a:pt x="993444" y="393077"/>
                  </a:lnTo>
                  <a:lnTo>
                    <a:pt x="991006" y="393369"/>
                  </a:lnTo>
                  <a:lnTo>
                    <a:pt x="986840" y="394563"/>
                  </a:lnTo>
                  <a:lnTo>
                    <a:pt x="985062" y="395554"/>
                  </a:lnTo>
                  <a:lnTo>
                    <a:pt x="983564" y="396951"/>
                  </a:lnTo>
                  <a:lnTo>
                    <a:pt x="982078" y="398233"/>
                  </a:lnTo>
                  <a:lnTo>
                    <a:pt x="980744" y="399973"/>
                  </a:lnTo>
                  <a:lnTo>
                    <a:pt x="979627" y="402005"/>
                  </a:lnTo>
                  <a:lnTo>
                    <a:pt x="978357" y="404241"/>
                  </a:lnTo>
                  <a:lnTo>
                    <a:pt x="977315" y="406869"/>
                  </a:lnTo>
                  <a:lnTo>
                    <a:pt x="976426" y="410044"/>
                  </a:lnTo>
                  <a:lnTo>
                    <a:pt x="943978" y="495769"/>
                  </a:lnTo>
                  <a:lnTo>
                    <a:pt x="943533" y="495769"/>
                  </a:lnTo>
                  <a:lnTo>
                    <a:pt x="914552" y="416001"/>
                  </a:lnTo>
                  <a:lnTo>
                    <a:pt x="912279" y="409740"/>
                  </a:lnTo>
                  <a:lnTo>
                    <a:pt x="911390" y="406666"/>
                  </a:lnTo>
                  <a:lnTo>
                    <a:pt x="910348" y="404088"/>
                  </a:lnTo>
                  <a:lnTo>
                    <a:pt x="909243" y="402158"/>
                  </a:lnTo>
                  <a:lnTo>
                    <a:pt x="907961" y="399821"/>
                  </a:lnTo>
                  <a:lnTo>
                    <a:pt x="906475" y="398081"/>
                  </a:lnTo>
                  <a:lnTo>
                    <a:pt x="902906" y="395503"/>
                  </a:lnTo>
                  <a:lnTo>
                    <a:pt x="900772" y="394563"/>
                  </a:lnTo>
                  <a:lnTo>
                    <a:pt x="895908" y="393369"/>
                  </a:lnTo>
                  <a:lnTo>
                    <a:pt x="892987" y="393077"/>
                  </a:lnTo>
                  <a:lnTo>
                    <a:pt x="866940" y="393077"/>
                  </a:lnTo>
                  <a:lnTo>
                    <a:pt x="864260" y="394119"/>
                  </a:lnTo>
                  <a:lnTo>
                    <a:pt x="862279" y="396201"/>
                  </a:lnTo>
                  <a:lnTo>
                    <a:pt x="860386" y="398081"/>
                  </a:lnTo>
                  <a:lnTo>
                    <a:pt x="860272" y="398233"/>
                  </a:lnTo>
                  <a:lnTo>
                    <a:pt x="859294" y="401066"/>
                  </a:lnTo>
                  <a:lnTo>
                    <a:pt x="859345" y="534416"/>
                  </a:lnTo>
                  <a:lnTo>
                    <a:pt x="866444" y="537883"/>
                  </a:lnTo>
                  <a:lnTo>
                    <a:pt x="868222" y="538187"/>
                  </a:lnTo>
                  <a:lnTo>
                    <a:pt x="870458" y="538327"/>
                  </a:lnTo>
                  <a:lnTo>
                    <a:pt x="875919" y="538327"/>
                  </a:lnTo>
                  <a:lnTo>
                    <a:pt x="878154" y="538187"/>
                  </a:lnTo>
                  <a:lnTo>
                    <a:pt x="879830" y="537883"/>
                  </a:lnTo>
                  <a:lnTo>
                    <a:pt x="881621" y="537692"/>
                  </a:lnTo>
                  <a:lnTo>
                    <a:pt x="883056" y="537387"/>
                  </a:lnTo>
                  <a:lnTo>
                    <a:pt x="885240" y="536600"/>
                  </a:lnTo>
                  <a:lnTo>
                    <a:pt x="885990" y="536105"/>
                  </a:lnTo>
                  <a:lnTo>
                    <a:pt x="886383" y="535508"/>
                  </a:lnTo>
                  <a:lnTo>
                    <a:pt x="886879" y="534911"/>
                  </a:lnTo>
                  <a:lnTo>
                    <a:pt x="887069" y="534416"/>
                  </a:lnTo>
                  <a:lnTo>
                    <a:pt x="887133" y="416001"/>
                  </a:lnTo>
                  <a:lnTo>
                    <a:pt x="887272" y="416001"/>
                  </a:lnTo>
                  <a:lnTo>
                    <a:pt x="927760" y="533425"/>
                  </a:lnTo>
                  <a:lnTo>
                    <a:pt x="927950" y="534212"/>
                  </a:lnTo>
                  <a:lnTo>
                    <a:pt x="928357" y="534911"/>
                  </a:lnTo>
                  <a:lnTo>
                    <a:pt x="940155" y="538327"/>
                  </a:lnTo>
                  <a:lnTo>
                    <a:pt x="945222" y="538327"/>
                  </a:lnTo>
                  <a:lnTo>
                    <a:pt x="947407" y="538238"/>
                  </a:lnTo>
                  <a:lnTo>
                    <a:pt x="949185" y="538035"/>
                  </a:lnTo>
                  <a:lnTo>
                    <a:pt x="950976" y="537933"/>
                  </a:lnTo>
                  <a:lnTo>
                    <a:pt x="957630" y="533565"/>
                  </a:lnTo>
                  <a:lnTo>
                    <a:pt x="971130" y="495769"/>
                  </a:lnTo>
                  <a:lnTo>
                    <a:pt x="999642" y="416001"/>
                  </a:lnTo>
                  <a:lnTo>
                    <a:pt x="999794" y="416001"/>
                  </a:lnTo>
                  <a:lnTo>
                    <a:pt x="999832" y="534416"/>
                  </a:lnTo>
                  <a:lnTo>
                    <a:pt x="999985" y="534911"/>
                  </a:lnTo>
                  <a:lnTo>
                    <a:pt x="1006932" y="537883"/>
                  </a:lnTo>
                  <a:lnTo>
                    <a:pt x="1008722" y="538187"/>
                  </a:lnTo>
                  <a:lnTo>
                    <a:pt x="1010958" y="538327"/>
                  </a:lnTo>
                  <a:lnTo>
                    <a:pt x="1016406" y="538327"/>
                  </a:lnTo>
                  <a:lnTo>
                    <a:pt x="1018692" y="538187"/>
                  </a:lnTo>
                  <a:lnTo>
                    <a:pt x="1020483" y="537883"/>
                  </a:lnTo>
                  <a:lnTo>
                    <a:pt x="1022261" y="537692"/>
                  </a:lnTo>
                  <a:lnTo>
                    <a:pt x="1027582" y="534416"/>
                  </a:lnTo>
                  <a:lnTo>
                    <a:pt x="1027620" y="416001"/>
                  </a:lnTo>
                  <a:close/>
                </a:path>
                <a:path w="6275070" h="573404">
                  <a:moveTo>
                    <a:pt x="1144574" y="522160"/>
                  </a:moveTo>
                  <a:lnTo>
                    <a:pt x="1144181" y="519277"/>
                  </a:lnTo>
                  <a:lnTo>
                    <a:pt x="1143876" y="518096"/>
                  </a:lnTo>
                  <a:lnTo>
                    <a:pt x="1143482" y="517194"/>
                  </a:lnTo>
                  <a:lnTo>
                    <a:pt x="1143190" y="516305"/>
                  </a:lnTo>
                  <a:lnTo>
                    <a:pt x="1142746" y="515658"/>
                  </a:lnTo>
                  <a:lnTo>
                    <a:pt x="1142149" y="515264"/>
                  </a:lnTo>
                  <a:lnTo>
                    <a:pt x="1141653" y="514769"/>
                  </a:lnTo>
                  <a:lnTo>
                    <a:pt x="1141056" y="514515"/>
                  </a:lnTo>
                  <a:lnTo>
                    <a:pt x="1088275" y="514515"/>
                  </a:lnTo>
                  <a:lnTo>
                    <a:pt x="1088275" y="473887"/>
                  </a:lnTo>
                  <a:lnTo>
                    <a:pt x="1132624" y="473887"/>
                  </a:lnTo>
                  <a:lnTo>
                    <a:pt x="1133221" y="473697"/>
                  </a:lnTo>
                  <a:lnTo>
                    <a:pt x="1134402" y="472897"/>
                  </a:lnTo>
                  <a:lnTo>
                    <a:pt x="1134846" y="472300"/>
                  </a:lnTo>
                  <a:lnTo>
                    <a:pt x="1135151" y="471512"/>
                  </a:lnTo>
                  <a:lnTo>
                    <a:pt x="1135545" y="470611"/>
                  </a:lnTo>
                  <a:lnTo>
                    <a:pt x="1135849" y="469468"/>
                  </a:lnTo>
                  <a:lnTo>
                    <a:pt x="1136243" y="466598"/>
                  </a:lnTo>
                  <a:lnTo>
                    <a:pt x="1136243" y="458863"/>
                  </a:lnTo>
                  <a:lnTo>
                    <a:pt x="1135849" y="455879"/>
                  </a:lnTo>
                  <a:lnTo>
                    <a:pt x="1135545" y="454736"/>
                  </a:lnTo>
                  <a:lnTo>
                    <a:pt x="1135151" y="453948"/>
                  </a:lnTo>
                  <a:lnTo>
                    <a:pt x="1134846" y="453059"/>
                  </a:lnTo>
                  <a:lnTo>
                    <a:pt x="1134402" y="452412"/>
                  </a:lnTo>
                  <a:lnTo>
                    <a:pt x="1133221" y="451612"/>
                  </a:lnTo>
                  <a:lnTo>
                    <a:pt x="1132624" y="451421"/>
                  </a:lnTo>
                  <a:lnTo>
                    <a:pt x="1088275" y="451421"/>
                  </a:lnTo>
                  <a:lnTo>
                    <a:pt x="1088275" y="416140"/>
                  </a:lnTo>
                  <a:lnTo>
                    <a:pt x="1140612" y="416140"/>
                  </a:lnTo>
                  <a:lnTo>
                    <a:pt x="1141196" y="415950"/>
                  </a:lnTo>
                  <a:lnTo>
                    <a:pt x="1143787" y="410044"/>
                  </a:lnTo>
                  <a:lnTo>
                    <a:pt x="1143977" y="408559"/>
                  </a:lnTo>
                  <a:lnTo>
                    <a:pt x="1143977" y="400710"/>
                  </a:lnTo>
                  <a:lnTo>
                    <a:pt x="1143787" y="399326"/>
                  </a:lnTo>
                  <a:lnTo>
                    <a:pt x="1143685" y="397840"/>
                  </a:lnTo>
                  <a:lnTo>
                    <a:pt x="1143431" y="396646"/>
                  </a:lnTo>
                  <a:lnTo>
                    <a:pt x="1143038" y="395757"/>
                  </a:lnTo>
                  <a:lnTo>
                    <a:pt x="1142644" y="394766"/>
                  </a:lnTo>
                  <a:lnTo>
                    <a:pt x="1142199" y="394068"/>
                  </a:lnTo>
                  <a:lnTo>
                    <a:pt x="1141196" y="393268"/>
                  </a:lnTo>
                  <a:lnTo>
                    <a:pt x="1140612" y="393077"/>
                  </a:lnTo>
                  <a:lnTo>
                    <a:pt x="1065352" y="393077"/>
                  </a:lnTo>
                  <a:lnTo>
                    <a:pt x="1063320" y="393814"/>
                  </a:lnTo>
                  <a:lnTo>
                    <a:pt x="1059942" y="396798"/>
                  </a:lnTo>
                  <a:lnTo>
                    <a:pt x="1059103" y="399173"/>
                  </a:lnTo>
                  <a:lnTo>
                    <a:pt x="1059103" y="531634"/>
                  </a:lnTo>
                  <a:lnTo>
                    <a:pt x="1059942" y="534022"/>
                  </a:lnTo>
                  <a:lnTo>
                    <a:pt x="1061631" y="535508"/>
                  </a:lnTo>
                  <a:lnTo>
                    <a:pt x="1063320" y="536892"/>
                  </a:lnTo>
                  <a:lnTo>
                    <a:pt x="1065352" y="537591"/>
                  </a:lnTo>
                  <a:lnTo>
                    <a:pt x="1141056" y="537591"/>
                  </a:lnTo>
                  <a:lnTo>
                    <a:pt x="1141653" y="537387"/>
                  </a:lnTo>
                  <a:lnTo>
                    <a:pt x="1142149" y="536994"/>
                  </a:lnTo>
                  <a:lnTo>
                    <a:pt x="1142746" y="536600"/>
                  </a:lnTo>
                  <a:lnTo>
                    <a:pt x="1143190" y="535952"/>
                  </a:lnTo>
                  <a:lnTo>
                    <a:pt x="1143482" y="535063"/>
                  </a:lnTo>
                  <a:lnTo>
                    <a:pt x="1143876" y="534162"/>
                  </a:lnTo>
                  <a:lnTo>
                    <a:pt x="1144181" y="532968"/>
                  </a:lnTo>
                  <a:lnTo>
                    <a:pt x="1144574" y="529996"/>
                  </a:lnTo>
                  <a:lnTo>
                    <a:pt x="1144574" y="522160"/>
                  </a:lnTo>
                  <a:close/>
                </a:path>
                <a:path w="6275070" h="573404">
                  <a:moveTo>
                    <a:pt x="1289672" y="497700"/>
                  </a:moveTo>
                  <a:lnTo>
                    <a:pt x="1289558" y="396354"/>
                  </a:lnTo>
                  <a:lnTo>
                    <a:pt x="1289469" y="396049"/>
                  </a:lnTo>
                  <a:lnTo>
                    <a:pt x="1289075" y="395452"/>
                  </a:lnTo>
                  <a:lnTo>
                    <a:pt x="1288783" y="394855"/>
                  </a:lnTo>
                  <a:lnTo>
                    <a:pt x="1288135" y="394360"/>
                  </a:lnTo>
                  <a:lnTo>
                    <a:pt x="1287145" y="393966"/>
                  </a:lnTo>
                  <a:lnTo>
                    <a:pt x="1286243" y="393471"/>
                  </a:lnTo>
                  <a:lnTo>
                    <a:pt x="1284909" y="393128"/>
                  </a:lnTo>
                  <a:lnTo>
                    <a:pt x="1281430" y="392734"/>
                  </a:lnTo>
                  <a:lnTo>
                    <a:pt x="1279347" y="392633"/>
                  </a:lnTo>
                  <a:lnTo>
                    <a:pt x="1274191" y="392633"/>
                  </a:lnTo>
                  <a:lnTo>
                    <a:pt x="1271955" y="392734"/>
                  </a:lnTo>
                  <a:lnTo>
                    <a:pt x="1268488" y="393128"/>
                  </a:lnTo>
                  <a:lnTo>
                    <a:pt x="1267104" y="393471"/>
                  </a:lnTo>
                  <a:lnTo>
                    <a:pt x="1266012" y="393966"/>
                  </a:lnTo>
                  <a:lnTo>
                    <a:pt x="1265021" y="394360"/>
                  </a:lnTo>
                  <a:lnTo>
                    <a:pt x="1264272" y="394855"/>
                  </a:lnTo>
                  <a:lnTo>
                    <a:pt x="1263777" y="395452"/>
                  </a:lnTo>
                  <a:lnTo>
                    <a:pt x="1263383" y="396049"/>
                  </a:lnTo>
                  <a:lnTo>
                    <a:pt x="1263294" y="396354"/>
                  </a:lnTo>
                  <a:lnTo>
                    <a:pt x="1263370" y="482765"/>
                  </a:lnTo>
                  <a:lnTo>
                    <a:pt x="1263929" y="497700"/>
                  </a:lnTo>
                  <a:lnTo>
                    <a:pt x="1263777" y="497700"/>
                  </a:lnTo>
                  <a:lnTo>
                    <a:pt x="1262481" y="494728"/>
                  </a:lnTo>
                  <a:lnTo>
                    <a:pt x="1261097" y="491744"/>
                  </a:lnTo>
                  <a:lnTo>
                    <a:pt x="1259611" y="488772"/>
                  </a:lnTo>
                  <a:lnTo>
                    <a:pt x="1256779" y="482765"/>
                  </a:lnTo>
                  <a:lnTo>
                    <a:pt x="1226781" y="425373"/>
                  </a:lnTo>
                  <a:lnTo>
                    <a:pt x="1217637" y="408254"/>
                  </a:lnTo>
                  <a:lnTo>
                    <a:pt x="1216253" y="405282"/>
                  </a:lnTo>
                  <a:lnTo>
                    <a:pt x="1214856" y="402844"/>
                  </a:lnTo>
                  <a:lnTo>
                    <a:pt x="1213472" y="400964"/>
                  </a:lnTo>
                  <a:lnTo>
                    <a:pt x="1212176" y="398983"/>
                  </a:lnTo>
                  <a:lnTo>
                    <a:pt x="1210741" y="397446"/>
                  </a:lnTo>
                  <a:lnTo>
                    <a:pt x="1209154" y="396354"/>
                  </a:lnTo>
                  <a:lnTo>
                    <a:pt x="1207668" y="395160"/>
                  </a:lnTo>
                  <a:lnTo>
                    <a:pt x="1205928" y="394322"/>
                  </a:lnTo>
                  <a:lnTo>
                    <a:pt x="1202055" y="393319"/>
                  </a:lnTo>
                  <a:lnTo>
                    <a:pt x="1199730" y="393077"/>
                  </a:lnTo>
                  <a:lnTo>
                    <a:pt x="1178204" y="393077"/>
                  </a:lnTo>
                  <a:lnTo>
                    <a:pt x="1175664" y="393966"/>
                  </a:lnTo>
                  <a:lnTo>
                    <a:pt x="1173581" y="395757"/>
                  </a:lnTo>
                  <a:lnTo>
                    <a:pt x="1171600" y="397535"/>
                  </a:lnTo>
                  <a:lnTo>
                    <a:pt x="1170609" y="400164"/>
                  </a:lnTo>
                  <a:lnTo>
                    <a:pt x="1170635" y="534314"/>
                  </a:lnTo>
                  <a:lnTo>
                    <a:pt x="1177163" y="537883"/>
                  </a:lnTo>
                  <a:lnTo>
                    <a:pt x="1178839" y="538187"/>
                  </a:lnTo>
                  <a:lnTo>
                    <a:pt x="1181023" y="538327"/>
                  </a:lnTo>
                  <a:lnTo>
                    <a:pt x="1186383" y="538327"/>
                  </a:lnTo>
                  <a:lnTo>
                    <a:pt x="1188567" y="538187"/>
                  </a:lnTo>
                  <a:lnTo>
                    <a:pt x="1190256" y="537883"/>
                  </a:lnTo>
                  <a:lnTo>
                    <a:pt x="1191945" y="537692"/>
                  </a:lnTo>
                  <a:lnTo>
                    <a:pt x="1193279" y="537387"/>
                  </a:lnTo>
                  <a:lnTo>
                    <a:pt x="1195260" y="536600"/>
                  </a:lnTo>
                  <a:lnTo>
                    <a:pt x="1195959" y="536105"/>
                  </a:lnTo>
                  <a:lnTo>
                    <a:pt x="1196327" y="535559"/>
                  </a:lnTo>
                  <a:lnTo>
                    <a:pt x="1196848" y="534911"/>
                  </a:lnTo>
                  <a:lnTo>
                    <a:pt x="1197063" y="534314"/>
                  </a:lnTo>
                  <a:lnTo>
                    <a:pt x="1197000" y="446709"/>
                  </a:lnTo>
                  <a:lnTo>
                    <a:pt x="1196797" y="441439"/>
                  </a:lnTo>
                  <a:lnTo>
                    <a:pt x="1196708" y="436092"/>
                  </a:lnTo>
                  <a:lnTo>
                    <a:pt x="1196505" y="430733"/>
                  </a:lnTo>
                  <a:lnTo>
                    <a:pt x="1196213" y="425373"/>
                  </a:lnTo>
                  <a:lnTo>
                    <a:pt x="1196352" y="425373"/>
                  </a:lnTo>
                  <a:lnTo>
                    <a:pt x="1244422" y="519430"/>
                  </a:lnTo>
                  <a:lnTo>
                    <a:pt x="1246314" y="523201"/>
                  </a:lnTo>
                  <a:lnTo>
                    <a:pt x="1263573" y="537883"/>
                  </a:lnTo>
                  <a:lnTo>
                    <a:pt x="1280045" y="537883"/>
                  </a:lnTo>
                  <a:lnTo>
                    <a:pt x="1289672" y="529005"/>
                  </a:lnTo>
                  <a:lnTo>
                    <a:pt x="1289672" y="497700"/>
                  </a:lnTo>
                  <a:close/>
                </a:path>
                <a:path w="6275070" h="573404">
                  <a:moveTo>
                    <a:pt x="1417231" y="401066"/>
                  </a:moveTo>
                  <a:lnTo>
                    <a:pt x="1414653" y="393814"/>
                  </a:lnTo>
                  <a:lnTo>
                    <a:pt x="1414157" y="393319"/>
                  </a:lnTo>
                  <a:lnTo>
                    <a:pt x="1413560" y="393077"/>
                  </a:lnTo>
                  <a:lnTo>
                    <a:pt x="1310373" y="393077"/>
                  </a:lnTo>
                  <a:lnTo>
                    <a:pt x="1306842" y="401066"/>
                  </a:lnTo>
                  <a:lnTo>
                    <a:pt x="1306842" y="409194"/>
                  </a:lnTo>
                  <a:lnTo>
                    <a:pt x="1310373" y="417182"/>
                  </a:lnTo>
                  <a:lnTo>
                    <a:pt x="1347228" y="417182"/>
                  </a:lnTo>
                  <a:lnTo>
                    <a:pt x="1347228" y="534263"/>
                  </a:lnTo>
                  <a:lnTo>
                    <a:pt x="1354975" y="537883"/>
                  </a:lnTo>
                  <a:lnTo>
                    <a:pt x="1356855" y="538187"/>
                  </a:lnTo>
                  <a:lnTo>
                    <a:pt x="1359192" y="538327"/>
                  </a:lnTo>
                  <a:lnTo>
                    <a:pt x="1364843" y="538327"/>
                  </a:lnTo>
                  <a:lnTo>
                    <a:pt x="1367218" y="538187"/>
                  </a:lnTo>
                  <a:lnTo>
                    <a:pt x="1369110" y="537883"/>
                  </a:lnTo>
                  <a:lnTo>
                    <a:pt x="1370990" y="537692"/>
                  </a:lnTo>
                  <a:lnTo>
                    <a:pt x="1372476" y="537387"/>
                  </a:lnTo>
                  <a:lnTo>
                    <a:pt x="1373568" y="536994"/>
                  </a:lnTo>
                  <a:lnTo>
                    <a:pt x="1374762" y="536600"/>
                  </a:lnTo>
                  <a:lnTo>
                    <a:pt x="1375562" y="536105"/>
                  </a:lnTo>
                  <a:lnTo>
                    <a:pt x="1375956" y="535508"/>
                  </a:lnTo>
                  <a:lnTo>
                    <a:pt x="1376451" y="534911"/>
                  </a:lnTo>
                  <a:lnTo>
                    <a:pt x="1376692" y="534263"/>
                  </a:lnTo>
                  <a:lnTo>
                    <a:pt x="1376692" y="417182"/>
                  </a:lnTo>
                  <a:lnTo>
                    <a:pt x="1413560" y="417182"/>
                  </a:lnTo>
                  <a:lnTo>
                    <a:pt x="1417231" y="409194"/>
                  </a:lnTo>
                  <a:lnTo>
                    <a:pt x="1417231" y="401066"/>
                  </a:lnTo>
                  <a:close/>
                </a:path>
                <a:path w="6275070" h="573404">
                  <a:moveTo>
                    <a:pt x="1518831" y="488429"/>
                  </a:moveTo>
                  <a:lnTo>
                    <a:pt x="1499184" y="459905"/>
                  </a:lnTo>
                  <a:lnTo>
                    <a:pt x="1495513" y="457619"/>
                  </a:lnTo>
                  <a:lnTo>
                    <a:pt x="1491742" y="455587"/>
                  </a:lnTo>
                  <a:lnTo>
                    <a:pt x="1484007" y="452005"/>
                  </a:lnTo>
                  <a:lnTo>
                    <a:pt x="1480185" y="450329"/>
                  </a:lnTo>
                  <a:lnTo>
                    <a:pt x="1476413" y="448741"/>
                  </a:lnTo>
                  <a:lnTo>
                    <a:pt x="1472742" y="447052"/>
                  </a:lnTo>
                  <a:lnTo>
                    <a:pt x="1456766" y="432117"/>
                  </a:lnTo>
                  <a:lnTo>
                    <a:pt x="1456766" y="426758"/>
                  </a:lnTo>
                  <a:lnTo>
                    <a:pt x="1457159" y="424726"/>
                  </a:lnTo>
                  <a:lnTo>
                    <a:pt x="1457769" y="423291"/>
                  </a:lnTo>
                  <a:lnTo>
                    <a:pt x="1458747" y="420852"/>
                  </a:lnTo>
                  <a:lnTo>
                    <a:pt x="1459941" y="419214"/>
                  </a:lnTo>
                  <a:lnTo>
                    <a:pt x="1461528" y="417931"/>
                  </a:lnTo>
                  <a:lnTo>
                    <a:pt x="1463116" y="416547"/>
                  </a:lnTo>
                  <a:lnTo>
                    <a:pt x="1465097" y="415455"/>
                  </a:lnTo>
                  <a:lnTo>
                    <a:pt x="1469859" y="413867"/>
                  </a:lnTo>
                  <a:lnTo>
                    <a:pt x="1472641" y="413461"/>
                  </a:lnTo>
                  <a:lnTo>
                    <a:pt x="1479981" y="413461"/>
                  </a:lnTo>
                  <a:lnTo>
                    <a:pt x="1483753" y="413956"/>
                  </a:lnTo>
                  <a:lnTo>
                    <a:pt x="1490599" y="415950"/>
                  </a:lnTo>
                  <a:lnTo>
                    <a:pt x="1493621" y="417080"/>
                  </a:lnTo>
                  <a:lnTo>
                    <a:pt x="1496212" y="418376"/>
                  </a:lnTo>
                  <a:lnTo>
                    <a:pt x="1498790" y="419569"/>
                  </a:lnTo>
                  <a:lnTo>
                    <a:pt x="1500974" y="420712"/>
                  </a:lnTo>
                  <a:lnTo>
                    <a:pt x="1502752" y="421805"/>
                  </a:lnTo>
                  <a:lnTo>
                    <a:pt x="1504543" y="422795"/>
                  </a:lnTo>
                  <a:lnTo>
                    <a:pt x="1505826" y="423291"/>
                  </a:lnTo>
                  <a:lnTo>
                    <a:pt x="1507515" y="423291"/>
                  </a:lnTo>
                  <a:lnTo>
                    <a:pt x="1510499" y="413461"/>
                  </a:lnTo>
                  <a:lnTo>
                    <a:pt x="1510449" y="407758"/>
                  </a:lnTo>
                  <a:lnTo>
                    <a:pt x="1510245" y="405180"/>
                  </a:lnTo>
                  <a:lnTo>
                    <a:pt x="1510093" y="404139"/>
                  </a:lnTo>
                  <a:lnTo>
                    <a:pt x="1509903" y="403339"/>
                  </a:lnTo>
                  <a:lnTo>
                    <a:pt x="1509801" y="402450"/>
                  </a:lnTo>
                  <a:lnTo>
                    <a:pt x="1509598" y="401751"/>
                  </a:lnTo>
                  <a:lnTo>
                    <a:pt x="1509306" y="401256"/>
                  </a:lnTo>
                  <a:lnTo>
                    <a:pt x="1509001" y="400672"/>
                  </a:lnTo>
                  <a:lnTo>
                    <a:pt x="1508455" y="400024"/>
                  </a:lnTo>
                  <a:lnTo>
                    <a:pt x="1507667" y="399326"/>
                  </a:lnTo>
                  <a:lnTo>
                    <a:pt x="1506969" y="398538"/>
                  </a:lnTo>
                  <a:lnTo>
                    <a:pt x="1485646" y="391439"/>
                  </a:lnTo>
                  <a:lnTo>
                    <a:pt x="1482267" y="390842"/>
                  </a:lnTo>
                  <a:lnTo>
                    <a:pt x="1478838" y="390550"/>
                  </a:lnTo>
                  <a:lnTo>
                    <a:pt x="1468818" y="390550"/>
                  </a:lnTo>
                  <a:lnTo>
                    <a:pt x="1462570" y="391439"/>
                  </a:lnTo>
                  <a:lnTo>
                    <a:pt x="1456613" y="393230"/>
                  </a:lnTo>
                  <a:lnTo>
                    <a:pt x="1450670" y="394906"/>
                  </a:lnTo>
                  <a:lnTo>
                    <a:pt x="1427111" y="424726"/>
                  </a:lnTo>
                  <a:lnTo>
                    <a:pt x="1427238" y="439661"/>
                  </a:lnTo>
                  <a:lnTo>
                    <a:pt x="1453794" y="471360"/>
                  </a:lnTo>
                  <a:lnTo>
                    <a:pt x="1472641" y="479793"/>
                  </a:lnTo>
                  <a:lnTo>
                    <a:pt x="1475867" y="481533"/>
                  </a:lnTo>
                  <a:lnTo>
                    <a:pt x="1478572" y="483362"/>
                  </a:lnTo>
                  <a:lnTo>
                    <a:pt x="1481518" y="485203"/>
                  </a:lnTo>
                  <a:lnTo>
                    <a:pt x="1483855" y="487286"/>
                  </a:lnTo>
                  <a:lnTo>
                    <a:pt x="1485646" y="489661"/>
                  </a:lnTo>
                  <a:lnTo>
                    <a:pt x="1487424" y="491947"/>
                  </a:lnTo>
                  <a:lnTo>
                    <a:pt x="1488325" y="494728"/>
                  </a:lnTo>
                  <a:lnTo>
                    <a:pt x="1488325" y="500875"/>
                  </a:lnTo>
                  <a:lnTo>
                    <a:pt x="1487779" y="503453"/>
                  </a:lnTo>
                  <a:lnTo>
                    <a:pt x="1486700" y="505688"/>
                  </a:lnTo>
                  <a:lnTo>
                    <a:pt x="1485684" y="508025"/>
                  </a:lnTo>
                  <a:lnTo>
                    <a:pt x="1484198" y="509955"/>
                  </a:lnTo>
                  <a:lnTo>
                    <a:pt x="1482217" y="511543"/>
                  </a:lnTo>
                  <a:lnTo>
                    <a:pt x="1480337" y="513130"/>
                  </a:lnTo>
                  <a:lnTo>
                    <a:pt x="1477949" y="514375"/>
                  </a:lnTo>
                  <a:lnTo>
                    <a:pt x="1475079" y="515264"/>
                  </a:lnTo>
                  <a:lnTo>
                    <a:pt x="1472298" y="516051"/>
                  </a:lnTo>
                  <a:lnTo>
                    <a:pt x="1469123" y="516458"/>
                  </a:lnTo>
                  <a:lnTo>
                    <a:pt x="1460093" y="516458"/>
                  </a:lnTo>
                  <a:lnTo>
                    <a:pt x="1431213" y="505294"/>
                  </a:lnTo>
                  <a:lnTo>
                    <a:pt x="1429778" y="504698"/>
                  </a:lnTo>
                  <a:lnTo>
                    <a:pt x="1428000" y="504698"/>
                  </a:lnTo>
                  <a:lnTo>
                    <a:pt x="1427302" y="504901"/>
                  </a:lnTo>
                  <a:lnTo>
                    <a:pt x="1424470" y="520369"/>
                  </a:lnTo>
                  <a:lnTo>
                    <a:pt x="1424673" y="522998"/>
                  </a:lnTo>
                  <a:lnTo>
                    <a:pt x="1460436" y="540118"/>
                  </a:lnTo>
                  <a:lnTo>
                    <a:pt x="1472742" y="540118"/>
                  </a:lnTo>
                  <a:lnTo>
                    <a:pt x="1507909" y="524789"/>
                  </a:lnTo>
                  <a:lnTo>
                    <a:pt x="1514297" y="514667"/>
                  </a:lnTo>
                  <a:lnTo>
                    <a:pt x="1517396" y="508469"/>
                  </a:lnTo>
                  <a:lnTo>
                    <a:pt x="1518831" y="501815"/>
                  </a:lnTo>
                  <a:lnTo>
                    <a:pt x="1518831" y="488429"/>
                  </a:lnTo>
                  <a:close/>
                </a:path>
                <a:path w="6275070" h="573404">
                  <a:moveTo>
                    <a:pt x="1525524" y="552450"/>
                  </a:moveTo>
                  <a:lnTo>
                    <a:pt x="395528" y="552450"/>
                  </a:lnTo>
                  <a:lnTo>
                    <a:pt x="395465" y="546811"/>
                  </a:lnTo>
                  <a:lnTo>
                    <a:pt x="395351" y="545376"/>
                  </a:lnTo>
                  <a:lnTo>
                    <a:pt x="394957" y="543394"/>
                  </a:lnTo>
                  <a:lnTo>
                    <a:pt x="394652" y="541502"/>
                  </a:lnTo>
                  <a:lnTo>
                    <a:pt x="394055" y="540169"/>
                  </a:lnTo>
                  <a:lnTo>
                    <a:pt x="392379" y="538683"/>
                  </a:lnTo>
                  <a:lnTo>
                    <a:pt x="391236" y="538086"/>
                  </a:lnTo>
                  <a:lnTo>
                    <a:pt x="389750" y="537591"/>
                  </a:lnTo>
                  <a:lnTo>
                    <a:pt x="388353" y="537095"/>
                  </a:lnTo>
                  <a:lnTo>
                    <a:pt x="362800" y="521360"/>
                  </a:lnTo>
                  <a:lnTo>
                    <a:pt x="365887" y="518287"/>
                  </a:lnTo>
                  <a:lnTo>
                    <a:pt x="367766" y="515861"/>
                  </a:lnTo>
                  <a:lnTo>
                    <a:pt x="376897" y="497700"/>
                  </a:lnTo>
                  <a:lnTo>
                    <a:pt x="378637" y="492696"/>
                  </a:lnTo>
                  <a:lnTo>
                    <a:pt x="379869" y="487438"/>
                  </a:lnTo>
                  <a:lnTo>
                    <a:pt x="380669" y="481774"/>
                  </a:lnTo>
                  <a:lnTo>
                    <a:pt x="381558" y="476021"/>
                  </a:lnTo>
                  <a:lnTo>
                    <a:pt x="382003" y="469925"/>
                  </a:lnTo>
                  <a:lnTo>
                    <a:pt x="382003" y="463473"/>
                  </a:lnTo>
                  <a:lnTo>
                    <a:pt x="375107" y="424408"/>
                  </a:lnTo>
                  <a:lnTo>
                    <a:pt x="369697" y="414655"/>
                  </a:lnTo>
                  <a:lnTo>
                    <a:pt x="368642" y="413029"/>
                  </a:lnTo>
                  <a:lnTo>
                    <a:pt x="364591" y="408254"/>
                  </a:lnTo>
                  <a:lnTo>
                    <a:pt x="358940" y="402297"/>
                  </a:lnTo>
                  <a:lnTo>
                    <a:pt x="351942" y="397891"/>
                  </a:lnTo>
                  <a:lnTo>
                    <a:pt x="351193" y="397637"/>
                  </a:lnTo>
                  <a:lnTo>
                    <a:pt x="351193" y="457517"/>
                  </a:lnTo>
                  <a:lnTo>
                    <a:pt x="351142" y="472554"/>
                  </a:lnTo>
                  <a:lnTo>
                    <a:pt x="350558" y="478599"/>
                  </a:lnTo>
                  <a:lnTo>
                    <a:pt x="349389" y="484162"/>
                  </a:lnTo>
                  <a:lnTo>
                    <a:pt x="348068" y="490905"/>
                  </a:lnTo>
                  <a:lnTo>
                    <a:pt x="331254" y="511835"/>
                  </a:lnTo>
                  <a:lnTo>
                    <a:pt x="326491" y="514515"/>
                  </a:lnTo>
                  <a:lnTo>
                    <a:pt x="320484" y="515861"/>
                  </a:lnTo>
                  <a:lnTo>
                    <a:pt x="306006" y="515861"/>
                  </a:lnTo>
                  <a:lnTo>
                    <a:pt x="276631" y="479742"/>
                  </a:lnTo>
                  <a:lnTo>
                    <a:pt x="276034" y="472554"/>
                  </a:lnTo>
                  <a:lnTo>
                    <a:pt x="276072" y="457517"/>
                  </a:lnTo>
                  <a:lnTo>
                    <a:pt x="291071" y="421347"/>
                  </a:lnTo>
                  <a:lnTo>
                    <a:pt x="306743" y="414655"/>
                  </a:lnTo>
                  <a:lnTo>
                    <a:pt x="321132" y="414655"/>
                  </a:lnTo>
                  <a:lnTo>
                    <a:pt x="327088" y="415899"/>
                  </a:lnTo>
                  <a:lnTo>
                    <a:pt x="331851" y="418376"/>
                  </a:lnTo>
                  <a:lnTo>
                    <a:pt x="336613" y="420763"/>
                  </a:lnTo>
                  <a:lnTo>
                    <a:pt x="340436" y="424180"/>
                  </a:lnTo>
                  <a:lnTo>
                    <a:pt x="343306" y="428650"/>
                  </a:lnTo>
                  <a:lnTo>
                    <a:pt x="346189" y="433006"/>
                  </a:lnTo>
                  <a:lnTo>
                    <a:pt x="348221" y="438315"/>
                  </a:lnTo>
                  <a:lnTo>
                    <a:pt x="350608" y="450723"/>
                  </a:lnTo>
                  <a:lnTo>
                    <a:pt x="351193" y="457517"/>
                  </a:lnTo>
                  <a:lnTo>
                    <a:pt x="351193" y="397637"/>
                  </a:lnTo>
                  <a:lnTo>
                    <a:pt x="315036" y="390550"/>
                  </a:lnTo>
                  <a:lnTo>
                    <a:pt x="306666" y="390880"/>
                  </a:lnTo>
                  <a:lnTo>
                    <a:pt x="267665" y="406311"/>
                  </a:lnTo>
                  <a:lnTo>
                    <a:pt x="247738" y="441820"/>
                  </a:lnTo>
                  <a:lnTo>
                    <a:pt x="245325" y="463473"/>
                  </a:lnTo>
                  <a:lnTo>
                    <a:pt x="245414" y="472554"/>
                  </a:lnTo>
                  <a:lnTo>
                    <a:pt x="254609" y="512254"/>
                  </a:lnTo>
                  <a:lnTo>
                    <a:pt x="289471" y="537692"/>
                  </a:lnTo>
                  <a:lnTo>
                    <a:pt x="312356" y="540118"/>
                  </a:lnTo>
                  <a:lnTo>
                    <a:pt x="318312" y="540118"/>
                  </a:lnTo>
                  <a:lnTo>
                    <a:pt x="323710" y="539521"/>
                  </a:lnTo>
                  <a:lnTo>
                    <a:pt x="328574" y="538327"/>
                  </a:lnTo>
                  <a:lnTo>
                    <a:pt x="333438" y="537235"/>
                  </a:lnTo>
                  <a:lnTo>
                    <a:pt x="337604" y="535901"/>
                  </a:lnTo>
                  <a:lnTo>
                    <a:pt x="341083" y="534314"/>
                  </a:lnTo>
                  <a:lnTo>
                    <a:pt x="345109" y="539038"/>
                  </a:lnTo>
                  <a:lnTo>
                    <a:pt x="349554" y="543242"/>
                  </a:lnTo>
                  <a:lnTo>
                    <a:pt x="354317" y="546811"/>
                  </a:lnTo>
                  <a:lnTo>
                    <a:pt x="359181" y="550392"/>
                  </a:lnTo>
                  <a:lnTo>
                    <a:pt x="362381" y="552450"/>
                  </a:lnTo>
                  <a:lnTo>
                    <a:pt x="0" y="552450"/>
                  </a:lnTo>
                  <a:lnTo>
                    <a:pt x="0" y="573024"/>
                  </a:lnTo>
                  <a:lnTo>
                    <a:pt x="1525524" y="573024"/>
                  </a:lnTo>
                  <a:lnTo>
                    <a:pt x="1525524" y="552450"/>
                  </a:lnTo>
                  <a:close/>
                </a:path>
                <a:path w="6275070" h="573404">
                  <a:moveTo>
                    <a:pt x="1626616" y="519188"/>
                  </a:moveTo>
                  <a:lnTo>
                    <a:pt x="1626323" y="516559"/>
                  </a:lnTo>
                  <a:lnTo>
                    <a:pt x="1625727" y="514375"/>
                  </a:lnTo>
                  <a:lnTo>
                    <a:pt x="1625231" y="512089"/>
                  </a:lnTo>
                  <a:lnTo>
                    <a:pt x="1624330" y="510298"/>
                  </a:lnTo>
                  <a:lnTo>
                    <a:pt x="1623047" y="509016"/>
                  </a:lnTo>
                  <a:lnTo>
                    <a:pt x="1621853" y="507619"/>
                  </a:lnTo>
                  <a:lnTo>
                    <a:pt x="1620266" y="506679"/>
                  </a:lnTo>
                  <a:lnTo>
                    <a:pt x="1618284" y="506183"/>
                  </a:lnTo>
                  <a:lnTo>
                    <a:pt x="1616303" y="505587"/>
                  </a:lnTo>
                  <a:lnTo>
                    <a:pt x="1613763" y="505294"/>
                  </a:lnTo>
                  <a:lnTo>
                    <a:pt x="1607616" y="505294"/>
                  </a:lnTo>
                  <a:lnTo>
                    <a:pt x="1605089" y="505587"/>
                  </a:lnTo>
                  <a:lnTo>
                    <a:pt x="1603108" y="506183"/>
                  </a:lnTo>
                  <a:lnTo>
                    <a:pt x="1601114" y="506679"/>
                  </a:lnTo>
                  <a:lnTo>
                    <a:pt x="1595069" y="519188"/>
                  </a:lnTo>
                  <a:lnTo>
                    <a:pt x="1595069" y="525437"/>
                  </a:lnTo>
                  <a:lnTo>
                    <a:pt x="1607616" y="539076"/>
                  </a:lnTo>
                  <a:lnTo>
                    <a:pt x="1613763" y="539076"/>
                  </a:lnTo>
                  <a:lnTo>
                    <a:pt x="1625727" y="530148"/>
                  </a:lnTo>
                  <a:lnTo>
                    <a:pt x="1626323" y="528066"/>
                  </a:lnTo>
                  <a:lnTo>
                    <a:pt x="1626616" y="525437"/>
                  </a:lnTo>
                  <a:lnTo>
                    <a:pt x="1626616" y="519188"/>
                  </a:lnTo>
                  <a:close/>
                </a:path>
                <a:path w="6275070" h="573404">
                  <a:moveTo>
                    <a:pt x="1626616" y="446163"/>
                  </a:moveTo>
                  <a:lnTo>
                    <a:pt x="1626323" y="443534"/>
                  </a:lnTo>
                  <a:lnTo>
                    <a:pt x="1625727" y="441439"/>
                  </a:lnTo>
                  <a:lnTo>
                    <a:pt x="1625231" y="439267"/>
                  </a:lnTo>
                  <a:lnTo>
                    <a:pt x="1624330" y="437527"/>
                  </a:lnTo>
                  <a:lnTo>
                    <a:pt x="1623047" y="436232"/>
                  </a:lnTo>
                  <a:lnTo>
                    <a:pt x="1621853" y="434848"/>
                  </a:lnTo>
                  <a:lnTo>
                    <a:pt x="1620266" y="433857"/>
                  </a:lnTo>
                  <a:lnTo>
                    <a:pt x="1616303" y="432663"/>
                  </a:lnTo>
                  <a:lnTo>
                    <a:pt x="1613763" y="432371"/>
                  </a:lnTo>
                  <a:lnTo>
                    <a:pt x="1607616" y="432371"/>
                  </a:lnTo>
                  <a:lnTo>
                    <a:pt x="1595069" y="446163"/>
                  </a:lnTo>
                  <a:lnTo>
                    <a:pt x="1595069" y="452513"/>
                  </a:lnTo>
                  <a:lnTo>
                    <a:pt x="1607616" y="466001"/>
                  </a:lnTo>
                  <a:lnTo>
                    <a:pt x="1613763" y="466001"/>
                  </a:lnTo>
                  <a:lnTo>
                    <a:pt x="1625727" y="457225"/>
                  </a:lnTo>
                  <a:lnTo>
                    <a:pt x="1626323" y="455142"/>
                  </a:lnTo>
                  <a:lnTo>
                    <a:pt x="1626616" y="452513"/>
                  </a:lnTo>
                  <a:lnTo>
                    <a:pt x="1626616" y="446163"/>
                  </a:lnTo>
                  <a:close/>
                </a:path>
                <a:path w="6275070" h="573404">
                  <a:moveTo>
                    <a:pt x="6275006" y="0"/>
                  </a:moveTo>
                  <a:lnTo>
                    <a:pt x="4910442" y="0"/>
                  </a:lnTo>
                  <a:lnTo>
                    <a:pt x="4910442" y="20574"/>
                  </a:lnTo>
                  <a:lnTo>
                    <a:pt x="6275006" y="20574"/>
                  </a:lnTo>
                  <a:lnTo>
                    <a:pt x="62750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38629" y="4104313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112207" y="3929941"/>
            <a:ext cx="8456930" cy="2423795"/>
            <a:chOff x="1112207" y="3929941"/>
            <a:chExt cx="8456930" cy="2423795"/>
          </a:xfrm>
        </p:grpSpPr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12207" y="4189343"/>
              <a:ext cx="3202849" cy="19704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69668" y="3929941"/>
              <a:ext cx="4098848" cy="2423601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11357346" y="6449388"/>
            <a:ext cx="307340" cy="286385"/>
            <a:chOff x="11357346" y="6449388"/>
            <a:chExt cx="307340" cy="286385"/>
          </a:xfrm>
        </p:grpSpPr>
        <p:sp>
          <p:nvSpPr>
            <p:cNvPr id="24" name="object 24"/>
            <p:cNvSpPr/>
            <p:nvPr/>
          </p:nvSpPr>
          <p:spPr>
            <a:xfrm>
              <a:off x="11363696" y="6455738"/>
              <a:ext cx="294640" cy="273685"/>
            </a:xfrm>
            <a:custGeom>
              <a:avLst/>
              <a:gdLst/>
              <a:ahLst/>
              <a:cxnLst/>
              <a:rect l="l" t="t" r="r" b="b"/>
              <a:pathLst>
                <a:path w="294640" h="273684">
                  <a:moveTo>
                    <a:pt x="147229" y="273535"/>
                  </a:moveTo>
                  <a:lnTo>
                    <a:pt x="100693" y="266562"/>
                  </a:lnTo>
                  <a:lnTo>
                    <a:pt x="60277" y="247147"/>
                  </a:lnTo>
                  <a:lnTo>
                    <a:pt x="28406" y="217540"/>
                  </a:lnTo>
                  <a:lnTo>
                    <a:pt x="7505" y="179996"/>
                  </a:lnTo>
                  <a:lnTo>
                    <a:pt x="0" y="136767"/>
                  </a:lnTo>
                  <a:lnTo>
                    <a:pt x="7505" y="93538"/>
                  </a:lnTo>
                  <a:lnTo>
                    <a:pt x="28406" y="55994"/>
                  </a:lnTo>
                  <a:lnTo>
                    <a:pt x="60277" y="26388"/>
                  </a:lnTo>
                  <a:lnTo>
                    <a:pt x="100693" y="6972"/>
                  </a:lnTo>
                  <a:lnTo>
                    <a:pt x="147229" y="0"/>
                  </a:lnTo>
                  <a:lnTo>
                    <a:pt x="193766" y="6972"/>
                  </a:lnTo>
                  <a:lnTo>
                    <a:pt x="234182" y="26388"/>
                  </a:lnTo>
                  <a:lnTo>
                    <a:pt x="266053" y="55994"/>
                  </a:lnTo>
                  <a:lnTo>
                    <a:pt x="286954" y="93538"/>
                  </a:lnTo>
                  <a:lnTo>
                    <a:pt x="294460" y="136767"/>
                  </a:lnTo>
                  <a:lnTo>
                    <a:pt x="286954" y="179996"/>
                  </a:lnTo>
                  <a:lnTo>
                    <a:pt x="266053" y="217540"/>
                  </a:lnTo>
                  <a:lnTo>
                    <a:pt x="234182" y="247147"/>
                  </a:lnTo>
                  <a:lnTo>
                    <a:pt x="193766" y="266562"/>
                  </a:lnTo>
                  <a:lnTo>
                    <a:pt x="147229" y="2735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363696" y="6455738"/>
              <a:ext cx="294640" cy="273685"/>
            </a:xfrm>
            <a:custGeom>
              <a:avLst/>
              <a:gdLst/>
              <a:ahLst/>
              <a:cxnLst/>
              <a:rect l="l" t="t" r="r" b="b"/>
              <a:pathLst>
                <a:path w="294640" h="273684">
                  <a:moveTo>
                    <a:pt x="0" y="136767"/>
                  </a:moveTo>
                  <a:lnTo>
                    <a:pt x="7505" y="93538"/>
                  </a:lnTo>
                  <a:lnTo>
                    <a:pt x="28406" y="55994"/>
                  </a:lnTo>
                  <a:lnTo>
                    <a:pt x="60277" y="26388"/>
                  </a:lnTo>
                  <a:lnTo>
                    <a:pt x="100693" y="6972"/>
                  </a:lnTo>
                  <a:lnTo>
                    <a:pt x="147229" y="0"/>
                  </a:lnTo>
                  <a:lnTo>
                    <a:pt x="193766" y="6972"/>
                  </a:lnTo>
                  <a:lnTo>
                    <a:pt x="234182" y="26388"/>
                  </a:lnTo>
                  <a:lnTo>
                    <a:pt x="266053" y="55994"/>
                  </a:lnTo>
                  <a:lnTo>
                    <a:pt x="286954" y="93538"/>
                  </a:lnTo>
                  <a:lnTo>
                    <a:pt x="294460" y="136767"/>
                  </a:lnTo>
                  <a:lnTo>
                    <a:pt x="286954" y="179996"/>
                  </a:lnTo>
                  <a:lnTo>
                    <a:pt x="266053" y="217540"/>
                  </a:lnTo>
                  <a:lnTo>
                    <a:pt x="234182" y="247147"/>
                  </a:lnTo>
                  <a:lnTo>
                    <a:pt x="193766" y="266562"/>
                  </a:lnTo>
                  <a:lnTo>
                    <a:pt x="147229" y="273535"/>
                  </a:lnTo>
                  <a:lnTo>
                    <a:pt x="100693" y="266562"/>
                  </a:lnTo>
                  <a:lnTo>
                    <a:pt x="60277" y="247147"/>
                  </a:lnTo>
                  <a:lnTo>
                    <a:pt x="28406" y="217540"/>
                  </a:lnTo>
                  <a:lnTo>
                    <a:pt x="7505" y="179996"/>
                  </a:lnTo>
                  <a:lnTo>
                    <a:pt x="0" y="136767"/>
                  </a:lnTo>
                  <a:close/>
                </a:path>
              </a:pathLst>
            </a:custGeom>
            <a:ln w="12699">
              <a:solidFill>
                <a:srgbClr val="203E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469313" y="6589307"/>
              <a:ext cx="94208" cy="145256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2C5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7005320" cy="6858000"/>
          </a:xfrm>
          <a:custGeom>
            <a:avLst/>
            <a:gdLst/>
            <a:ahLst/>
            <a:cxnLst/>
            <a:rect l="l" t="t" r="r" b="b"/>
            <a:pathLst>
              <a:path w="7005320" h="6858000">
                <a:moveTo>
                  <a:pt x="1051153" y="0"/>
                </a:moveTo>
                <a:lnTo>
                  <a:pt x="0" y="0"/>
                </a:lnTo>
                <a:lnTo>
                  <a:pt x="0" y="1047775"/>
                </a:lnTo>
                <a:lnTo>
                  <a:pt x="1498" y="1045616"/>
                </a:lnTo>
                <a:lnTo>
                  <a:pt x="29527" y="1006449"/>
                </a:lnTo>
                <a:lnTo>
                  <a:pt x="58077" y="967524"/>
                </a:lnTo>
                <a:lnTo>
                  <a:pt x="87160" y="928865"/>
                </a:lnTo>
                <a:lnTo>
                  <a:pt x="116763" y="890447"/>
                </a:lnTo>
                <a:lnTo>
                  <a:pt x="146900" y="852284"/>
                </a:lnTo>
                <a:lnTo>
                  <a:pt x="177203" y="814514"/>
                </a:lnTo>
                <a:lnTo>
                  <a:pt x="207822" y="777176"/>
                </a:lnTo>
                <a:lnTo>
                  <a:pt x="238760" y="740283"/>
                </a:lnTo>
                <a:lnTo>
                  <a:pt x="270014" y="703821"/>
                </a:lnTo>
                <a:lnTo>
                  <a:pt x="301586" y="667816"/>
                </a:lnTo>
                <a:lnTo>
                  <a:pt x="333476" y="632244"/>
                </a:lnTo>
                <a:lnTo>
                  <a:pt x="365658" y="597115"/>
                </a:lnTo>
                <a:lnTo>
                  <a:pt x="398157" y="562432"/>
                </a:lnTo>
                <a:lnTo>
                  <a:pt x="430936" y="528180"/>
                </a:lnTo>
                <a:lnTo>
                  <a:pt x="464032" y="494385"/>
                </a:lnTo>
                <a:lnTo>
                  <a:pt x="497408" y="461035"/>
                </a:lnTo>
                <a:lnTo>
                  <a:pt x="531075" y="428117"/>
                </a:lnTo>
                <a:lnTo>
                  <a:pt x="565023" y="395655"/>
                </a:lnTo>
                <a:lnTo>
                  <a:pt x="599262" y="363639"/>
                </a:lnTo>
                <a:lnTo>
                  <a:pt x="633768" y="332054"/>
                </a:lnTo>
                <a:lnTo>
                  <a:pt x="668553" y="300926"/>
                </a:lnTo>
                <a:lnTo>
                  <a:pt x="703605" y="270243"/>
                </a:lnTo>
                <a:lnTo>
                  <a:pt x="738936" y="240017"/>
                </a:lnTo>
                <a:lnTo>
                  <a:pt x="774522" y="210223"/>
                </a:lnTo>
                <a:lnTo>
                  <a:pt x="810374" y="180886"/>
                </a:lnTo>
                <a:lnTo>
                  <a:pt x="846467" y="151993"/>
                </a:lnTo>
                <a:lnTo>
                  <a:pt x="882827" y="123545"/>
                </a:lnTo>
                <a:lnTo>
                  <a:pt x="919441" y="95542"/>
                </a:lnTo>
                <a:lnTo>
                  <a:pt x="956284" y="67995"/>
                </a:lnTo>
                <a:lnTo>
                  <a:pt x="993381" y="40906"/>
                </a:lnTo>
                <a:lnTo>
                  <a:pt x="1030719" y="14262"/>
                </a:lnTo>
                <a:lnTo>
                  <a:pt x="1051153" y="0"/>
                </a:lnTo>
                <a:close/>
              </a:path>
              <a:path w="7005320" h="6858000">
                <a:moveTo>
                  <a:pt x="1196606" y="6858000"/>
                </a:moveTo>
                <a:lnTo>
                  <a:pt x="1140091" y="6821310"/>
                </a:lnTo>
                <a:lnTo>
                  <a:pt x="1100950" y="6795084"/>
                </a:lnTo>
                <a:lnTo>
                  <a:pt x="1062050" y="6768401"/>
                </a:lnTo>
                <a:lnTo>
                  <a:pt x="1023391" y="6741236"/>
                </a:lnTo>
                <a:lnTo>
                  <a:pt x="984961" y="6713614"/>
                </a:lnTo>
                <a:lnTo>
                  <a:pt x="946785" y="6685508"/>
                </a:lnTo>
                <a:lnTo>
                  <a:pt x="908850" y="6656946"/>
                </a:lnTo>
                <a:lnTo>
                  <a:pt x="871181" y="6627914"/>
                </a:lnTo>
                <a:lnTo>
                  <a:pt x="833755" y="6598412"/>
                </a:lnTo>
                <a:lnTo>
                  <a:pt x="796594" y="6568440"/>
                </a:lnTo>
                <a:lnTo>
                  <a:pt x="759701" y="6537998"/>
                </a:lnTo>
                <a:lnTo>
                  <a:pt x="723087" y="6507086"/>
                </a:lnTo>
                <a:lnTo>
                  <a:pt x="686727" y="6475717"/>
                </a:lnTo>
                <a:lnTo>
                  <a:pt x="650659" y="6443878"/>
                </a:lnTo>
                <a:lnTo>
                  <a:pt x="614870" y="6411569"/>
                </a:lnTo>
                <a:lnTo>
                  <a:pt x="579361" y="6378791"/>
                </a:lnTo>
                <a:lnTo>
                  <a:pt x="544144" y="6345555"/>
                </a:lnTo>
                <a:lnTo>
                  <a:pt x="509219" y="6311849"/>
                </a:lnTo>
                <a:lnTo>
                  <a:pt x="474586" y="6277686"/>
                </a:lnTo>
                <a:lnTo>
                  <a:pt x="440258" y="6243053"/>
                </a:lnTo>
                <a:lnTo>
                  <a:pt x="406247" y="6207963"/>
                </a:lnTo>
                <a:lnTo>
                  <a:pt x="372757" y="6173025"/>
                </a:lnTo>
                <a:lnTo>
                  <a:pt x="339775" y="6137783"/>
                </a:lnTo>
                <a:lnTo>
                  <a:pt x="307276" y="6102223"/>
                </a:lnTo>
                <a:lnTo>
                  <a:pt x="275272" y="6066371"/>
                </a:lnTo>
                <a:lnTo>
                  <a:pt x="243751" y="6030214"/>
                </a:lnTo>
                <a:lnTo>
                  <a:pt x="212737" y="5993765"/>
                </a:lnTo>
                <a:lnTo>
                  <a:pt x="182206" y="5957036"/>
                </a:lnTo>
                <a:lnTo>
                  <a:pt x="152158" y="5920016"/>
                </a:lnTo>
                <a:lnTo>
                  <a:pt x="122618" y="5882703"/>
                </a:lnTo>
                <a:lnTo>
                  <a:pt x="93560" y="5845137"/>
                </a:lnTo>
                <a:lnTo>
                  <a:pt x="64998" y="5807291"/>
                </a:lnTo>
                <a:lnTo>
                  <a:pt x="36931" y="5769178"/>
                </a:lnTo>
                <a:lnTo>
                  <a:pt x="9359" y="5730799"/>
                </a:lnTo>
                <a:lnTo>
                  <a:pt x="0" y="5717451"/>
                </a:lnTo>
                <a:lnTo>
                  <a:pt x="0" y="6858000"/>
                </a:lnTo>
                <a:lnTo>
                  <a:pt x="1196606" y="6858000"/>
                </a:lnTo>
                <a:close/>
              </a:path>
              <a:path w="7005320" h="6858000">
                <a:moveTo>
                  <a:pt x="3526752" y="6642100"/>
                </a:moveTo>
                <a:lnTo>
                  <a:pt x="3525431" y="6591300"/>
                </a:lnTo>
                <a:lnTo>
                  <a:pt x="3521672" y="6553200"/>
                </a:lnTo>
                <a:lnTo>
                  <a:pt x="3515283" y="6502400"/>
                </a:lnTo>
                <a:lnTo>
                  <a:pt x="3506114" y="6464300"/>
                </a:lnTo>
                <a:lnTo>
                  <a:pt x="3493998" y="6426200"/>
                </a:lnTo>
                <a:lnTo>
                  <a:pt x="3478784" y="6400800"/>
                </a:lnTo>
                <a:lnTo>
                  <a:pt x="3460280" y="6362700"/>
                </a:lnTo>
                <a:lnTo>
                  <a:pt x="3438347" y="6337300"/>
                </a:lnTo>
                <a:lnTo>
                  <a:pt x="3412794" y="6299200"/>
                </a:lnTo>
                <a:lnTo>
                  <a:pt x="3383483" y="6273800"/>
                </a:lnTo>
                <a:lnTo>
                  <a:pt x="3350234" y="6248400"/>
                </a:lnTo>
                <a:lnTo>
                  <a:pt x="3312896" y="6223000"/>
                </a:lnTo>
                <a:lnTo>
                  <a:pt x="3271291" y="6210300"/>
                </a:lnTo>
                <a:lnTo>
                  <a:pt x="3225254" y="6184900"/>
                </a:lnTo>
                <a:lnTo>
                  <a:pt x="3174631" y="6172200"/>
                </a:lnTo>
                <a:lnTo>
                  <a:pt x="3119247" y="6159500"/>
                </a:lnTo>
                <a:lnTo>
                  <a:pt x="3058934" y="6146800"/>
                </a:lnTo>
                <a:lnTo>
                  <a:pt x="3007753" y="6134100"/>
                </a:lnTo>
                <a:lnTo>
                  <a:pt x="2565819" y="6019800"/>
                </a:lnTo>
                <a:lnTo>
                  <a:pt x="2518880" y="5994400"/>
                </a:lnTo>
                <a:lnTo>
                  <a:pt x="2472385" y="5981700"/>
                </a:lnTo>
                <a:lnTo>
                  <a:pt x="2426360" y="5956300"/>
                </a:lnTo>
                <a:lnTo>
                  <a:pt x="2380780" y="5943600"/>
                </a:lnTo>
                <a:lnTo>
                  <a:pt x="2335682" y="5918200"/>
                </a:lnTo>
                <a:lnTo>
                  <a:pt x="2291042" y="5905500"/>
                </a:lnTo>
                <a:lnTo>
                  <a:pt x="2246884" y="5880100"/>
                </a:lnTo>
                <a:lnTo>
                  <a:pt x="2203208" y="5867400"/>
                </a:lnTo>
                <a:lnTo>
                  <a:pt x="2117306" y="5816600"/>
                </a:lnTo>
                <a:lnTo>
                  <a:pt x="2033384" y="5765800"/>
                </a:lnTo>
                <a:lnTo>
                  <a:pt x="1992185" y="5753100"/>
                </a:lnTo>
                <a:lnTo>
                  <a:pt x="1911311" y="5702300"/>
                </a:lnTo>
                <a:lnTo>
                  <a:pt x="1832508" y="5651500"/>
                </a:lnTo>
                <a:lnTo>
                  <a:pt x="1793900" y="5613400"/>
                </a:lnTo>
                <a:lnTo>
                  <a:pt x="1755825" y="5588000"/>
                </a:lnTo>
                <a:lnTo>
                  <a:pt x="1681289" y="5537200"/>
                </a:lnTo>
                <a:lnTo>
                  <a:pt x="1644853" y="5511800"/>
                </a:lnTo>
                <a:lnTo>
                  <a:pt x="1608963" y="5473700"/>
                </a:lnTo>
                <a:lnTo>
                  <a:pt x="1573631" y="5448300"/>
                </a:lnTo>
                <a:lnTo>
                  <a:pt x="1538859" y="5410200"/>
                </a:lnTo>
                <a:lnTo>
                  <a:pt x="1504657" y="5384800"/>
                </a:lnTo>
                <a:lnTo>
                  <a:pt x="1471028" y="5359400"/>
                </a:lnTo>
                <a:lnTo>
                  <a:pt x="1437970" y="5321300"/>
                </a:lnTo>
                <a:lnTo>
                  <a:pt x="1405509" y="5295900"/>
                </a:lnTo>
                <a:lnTo>
                  <a:pt x="1373632" y="5257800"/>
                </a:lnTo>
                <a:lnTo>
                  <a:pt x="1342339" y="5219700"/>
                </a:lnTo>
                <a:lnTo>
                  <a:pt x="1311643" y="5194300"/>
                </a:lnTo>
                <a:lnTo>
                  <a:pt x="1281557" y="5156200"/>
                </a:lnTo>
                <a:lnTo>
                  <a:pt x="1252080" y="5118100"/>
                </a:lnTo>
                <a:lnTo>
                  <a:pt x="1223200" y="5080000"/>
                </a:lnTo>
                <a:lnTo>
                  <a:pt x="1194955" y="5054600"/>
                </a:lnTo>
                <a:lnTo>
                  <a:pt x="1167320" y="5016500"/>
                </a:lnTo>
                <a:lnTo>
                  <a:pt x="1140307" y="4978400"/>
                </a:lnTo>
                <a:lnTo>
                  <a:pt x="1113942" y="4940300"/>
                </a:lnTo>
                <a:lnTo>
                  <a:pt x="1088199" y="4902200"/>
                </a:lnTo>
                <a:lnTo>
                  <a:pt x="1063104" y="4864100"/>
                </a:lnTo>
                <a:lnTo>
                  <a:pt x="1038644" y="4826000"/>
                </a:lnTo>
                <a:lnTo>
                  <a:pt x="1014844" y="4787900"/>
                </a:lnTo>
                <a:lnTo>
                  <a:pt x="991704" y="4749800"/>
                </a:lnTo>
                <a:lnTo>
                  <a:pt x="969213" y="4711700"/>
                </a:lnTo>
                <a:lnTo>
                  <a:pt x="947394" y="4673600"/>
                </a:lnTo>
                <a:lnTo>
                  <a:pt x="926249" y="4635500"/>
                </a:lnTo>
                <a:lnTo>
                  <a:pt x="905776" y="4597400"/>
                </a:lnTo>
                <a:lnTo>
                  <a:pt x="885977" y="4546600"/>
                </a:lnTo>
                <a:lnTo>
                  <a:pt x="866876" y="4508500"/>
                </a:lnTo>
                <a:lnTo>
                  <a:pt x="848448" y="4470400"/>
                </a:lnTo>
                <a:lnTo>
                  <a:pt x="830719" y="4432300"/>
                </a:lnTo>
                <a:lnTo>
                  <a:pt x="813701" y="4381500"/>
                </a:lnTo>
                <a:lnTo>
                  <a:pt x="797382" y="4343400"/>
                </a:lnTo>
                <a:lnTo>
                  <a:pt x="781761" y="4305300"/>
                </a:lnTo>
                <a:lnTo>
                  <a:pt x="766864" y="4254500"/>
                </a:lnTo>
                <a:lnTo>
                  <a:pt x="752690" y="4216400"/>
                </a:lnTo>
                <a:lnTo>
                  <a:pt x="739228" y="4178300"/>
                </a:lnTo>
                <a:lnTo>
                  <a:pt x="726503" y="4127500"/>
                </a:lnTo>
                <a:lnTo>
                  <a:pt x="714514" y="4089400"/>
                </a:lnTo>
                <a:lnTo>
                  <a:pt x="703262" y="4038600"/>
                </a:lnTo>
                <a:lnTo>
                  <a:pt x="692746" y="4000500"/>
                </a:lnTo>
                <a:lnTo>
                  <a:pt x="682993" y="3949700"/>
                </a:lnTo>
                <a:lnTo>
                  <a:pt x="673976" y="3911600"/>
                </a:lnTo>
                <a:lnTo>
                  <a:pt x="665721" y="3860800"/>
                </a:lnTo>
                <a:lnTo>
                  <a:pt x="658241" y="3822700"/>
                </a:lnTo>
                <a:lnTo>
                  <a:pt x="651510" y="3771900"/>
                </a:lnTo>
                <a:lnTo>
                  <a:pt x="645566" y="3721100"/>
                </a:lnTo>
                <a:lnTo>
                  <a:pt x="640397" y="3683000"/>
                </a:lnTo>
                <a:lnTo>
                  <a:pt x="636003" y="3632200"/>
                </a:lnTo>
                <a:lnTo>
                  <a:pt x="632396" y="3581400"/>
                </a:lnTo>
                <a:lnTo>
                  <a:pt x="629589" y="3543300"/>
                </a:lnTo>
                <a:lnTo>
                  <a:pt x="627583" y="3492500"/>
                </a:lnTo>
                <a:lnTo>
                  <a:pt x="626364" y="3441700"/>
                </a:lnTo>
                <a:lnTo>
                  <a:pt x="625957" y="3403600"/>
                </a:lnTo>
                <a:lnTo>
                  <a:pt x="625665" y="3352800"/>
                </a:lnTo>
                <a:lnTo>
                  <a:pt x="626173" y="3302000"/>
                </a:lnTo>
                <a:lnTo>
                  <a:pt x="627481" y="3251200"/>
                </a:lnTo>
                <a:lnTo>
                  <a:pt x="629589" y="3213100"/>
                </a:lnTo>
                <a:lnTo>
                  <a:pt x="632485" y="3162300"/>
                </a:lnTo>
                <a:lnTo>
                  <a:pt x="636168" y="3111500"/>
                </a:lnTo>
                <a:lnTo>
                  <a:pt x="640638" y="3073400"/>
                </a:lnTo>
                <a:lnTo>
                  <a:pt x="645883" y="3022600"/>
                </a:lnTo>
                <a:lnTo>
                  <a:pt x="651903" y="2984500"/>
                </a:lnTo>
                <a:lnTo>
                  <a:pt x="658685" y="2933700"/>
                </a:lnTo>
                <a:lnTo>
                  <a:pt x="666229" y="2882900"/>
                </a:lnTo>
                <a:lnTo>
                  <a:pt x="674535" y="2844800"/>
                </a:lnTo>
                <a:lnTo>
                  <a:pt x="683602" y="2794000"/>
                </a:lnTo>
                <a:lnTo>
                  <a:pt x="693407" y="2755900"/>
                </a:lnTo>
                <a:lnTo>
                  <a:pt x="703961" y="2705100"/>
                </a:lnTo>
                <a:lnTo>
                  <a:pt x="715251" y="2667000"/>
                </a:lnTo>
                <a:lnTo>
                  <a:pt x="727265" y="2616200"/>
                </a:lnTo>
                <a:lnTo>
                  <a:pt x="740016" y="2578100"/>
                </a:lnTo>
                <a:lnTo>
                  <a:pt x="753491" y="2540000"/>
                </a:lnTo>
                <a:lnTo>
                  <a:pt x="767689" y="2489200"/>
                </a:lnTo>
                <a:lnTo>
                  <a:pt x="782599" y="2451100"/>
                </a:lnTo>
                <a:lnTo>
                  <a:pt x="798220" y="2400300"/>
                </a:lnTo>
                <a:lnTo>
                  <a:pt x="814539" y="2362200"/>
                </a:lnTo>
                <a:lnTo>
                  <a:pt x="831557" y="2324100"/>
                </a:lnTo>
                <a:lnTo>
                  <a:pt x="849274" y="2286000"/>
                </a:lnTo>
                <a:lnTo>
                  <a:pt x="867676" y="2235200"/>
                </a:lnTo>
                <a:lnTo>
                  <a:pt x="886764" y="2197100"/>
                </a:lnTo>
                <a:lnTo>
                  <a:pt x="906538" y="2159000"/>
                </a:lnTo>
                <a:lnTo>
                  <a:pt x="926985" y="2120900"/>
                </a:lnTo>
                <a:lnTo>
                  <a:pt x="948105" y="2082800"/>
                </a:lnTo>
                <a:lnTo>
                  <a:pt x="969886" y="2044700"/>
                </a:lnTo>
                <a:lnTo>
                  <a:pt x="992327" y="1993900"/>
                </a:lnTo>
                <a:lnTo>
                  <a:pt x="1015415" y="1955800"/>
                </a:lnTo>
                <a:lnTo>
                  <a:pt x="1039164" y="1917700"/>
                </a:lnTo>
                <a:lnTo>
                  <a:pt x="1063561" y="1879600"/>
                </a:lnTo>
                <a:lnTo>
                  <a:pt x="1088593" y="1841500"/>
                </a:lnTo>
                <a:lnTo>
                  <a:pt x="1114272" y="1816100"/>
                </a:lnTo>
                <a:lnTo>
                  <a:pt x="1140574" y="1778000"/>
                </a:lnTo>
                <a:lnTo>
                  <a:pt x="1167498" y="1739900"/>
                </a:lnTo>
                <a:lnTo>
                  <a:pt x="1195044" y="1701800"/>
                </a:lnTo>
                <a:lnTo>
                  <a:pt x="1223213" y="1663700"/>
                </a:lnTo>
                <a:lnTo>
                  <a:pt x="1251991" y="1625600"/>
                </a:lnTo>
                <a:lnTo>
                  <a:pt x="1281379" y="1600200"/>
                </a:lnTo>
                <a:lnTo>
                  <a:pt x="1311363" y="1562100"/>
                </a:lnTo>
                <a:lnTo>
                  <a:pt x="1341958" y="1524000"/>
                </a:lnTo>
                <a:lnTo>
                  <a:pt x="1373136" y="1498600"/>
                </a:lnTo>
                <a:lnTo>
                  <a:pt x="1404899" y="1460500"/>
                </a:lnTo>
                <a:lnTo>
                  <a:pt x="1437246" y="1435100"/>
                </a:lnTo>
                <a:lnTo>
                  <a:pt x="1470164" y="1397000"/>
                </a:lnTo>
                <a:lnTo>
                  <a:pt x="1503667" y="1371600"/>
                </a:lnTo>
                <a:lnTo>
                  <a:pt x="1537728" y="1333500"/>
                </a:lnTo>
                <a:lnTo>
                  <a:pt x="1572361" y="1308100"/>
                </a:lnTo>
                <a:lnTo>
                  <a:pt x="1607540" y="1282700"/>
                </a:lnTo>
                <a:lnTo>
                  <a:pt x="1643291" y="1244600"/>
                </a:lnTo>
                <a:lnTo>
                  <a:pt x="1679575" y="1219200"/>
                </a:lnTo>
                <a:lnTo>
                  <a:pt x="1753781" y="1168400"/>
                </a:lnTo>
                <a:lnTo>
                  <a:pt x="1791677" y="1130300"/>
                </a:lnTo>
                <a:lnTo>
                  <a:pt x="1830120" y="1104900"/>
                </a:lnTo>
                <a:lnTo>
                  <a:pt x="1908556" y="1054100"/>
                </a:lnTo>
                <a:lnTo>
                  <a:pt x="1989048" y="1003300"/>
                </a:lnTo>
                <a:lnTo>
                  <a:pt x="2030044" y="990600"/>
                </a:lnTo>
                <a:lnTo>
                  <a:pt x="2071560" y="965200"/>
                </a:lnTo>
                <a:lnTo>
                  <a:pt x="2156041" y="914400"/>
                </a:lnTo>
                <a:lnTo>
                  <a:pt x="2199017" y="901700"/>
                </a:lnTo>
                <a:lnTo>
                  <a:pt x="2286406" y="850900"/>
                </a:lnTo>
                <a:lnTo>
                  <a:pt x="2330805" y="838200"/>
                </a:lnTo>
                <a:lnTo>
                  <a:pt x="2375674" y="812800"/>
                </a:lnTo>
                <a:lnTo>
                  <a:pt x="2421001" y="800100"/>
                </a:lnTo>
                <a:lnTo>
                  <a:pt x="2466784" y="774700"/>
                </a:lnTo>
                <a:lnTo>
                  <a:pt x="2606827" y="736600"/>
                </a:lnTo>
                <a:lnTo>
                  <a:pt x="2654389" y="711200"/>
                </a:lnTo>
                <a:lnTo>
                  <a:pt x="2898559" y="647700"/>
                </a:lnTo>
                <a:lnTo>
                  <a:pt x="2948635" y="647700"/>
                </a:lnTo>
                <a:lnTo>
                  <a:pt x="2999117" y="635000"/>
                </a:lnTo>
                <a:lnTo>
                  <a:pt x="3062351" y="622300"/>
                </a:lnTo>
                <a:lnTo>
                  <a:pt x="3121063" y="609600"/>
                </a:lnTo>
                <a:lnTo>
                  <a:pt x="3175343" y="596900"/>
                </a:lnTo>
                <a:lnTo>
                  <a:pt x="3225279" y="571500"/>
                </a:lnTo>
                <a:lnTo>
                  <a:pt x="3270961" y="558800"/>
                </a:lnTo>
                <a:lnTo>
                  <a:pt x="3312490" y="533400"/>
                </a:lnTo>
                <a:lnTo>
                  <a:pt x="3349955" y="508000"/>
                </a:lnTo>
                <a:lnTo>
                  <a:pt x="3383432" y="482600"/>
                </a:lnTo>
                <a:lnTo>
                  <a:pt x="3413023" y="457200"/>
                </a:lnTo>
                <a:lnTo>
                  <a:pt x="3460889" y="393700"/>
                </a:lnTo>
                <a:lnTo>
                  <a:pt x="3479355" y="355600"/>
                </a:lnTo>
                <a:lnTo>
                  <a:pt x="3494303" y="330200"/>
                </a:lnTo>
                <a:lnTo>
                  <a:pt x="3505797" y="292100"/>
                </a:lnTo>
                <a:lnTo>
                  <a:pt x="3513950" y="254000"/>
                </a:lnTo>
                <a:lnTo>
                  <a:pt x="3518852" y="203200"/>
                </a:lnTo>
                <a:lnTo>
                  <a:pt x="3520579" y="165100"/>
                </a:lnTo>
                <a:lnTo>
                  <a:pt x="3519246" y="114300"/>
                </a:lnTo>
                <a:lnTo>
                  <a:pt x="3514915" y="76200"/>
                </a:lnTo>
                <a:lnTo>
                  <a:pt x="3507702" y="25400"/>
                </a:lnTo>
                <a:lnTo>
                  <a:pt x="3502190" y="0"/>
                </a:lnTo>
                <a:lnTo>
                  <a:pt x="1859254" y="0"/>
                </a:lnTo>
                <a:lnTo>
                  <a:pt x="1822043" y="12700"/>
                </a:lnTo>
                <a:lnTo>
                  <a:pt x="1779003" y="25400"/>
                </a:lnTo>
                <a:lnTo>
                  <a:pt x="1651939" y="101600"/>
                </a:lnTo>
                <a:lnTo>
                  <a:pt x="1610283" y="114300"/>
                </a:lnTo>
                <a:lnTo>
                  <a:pt x="1487462" y="190500"/>
                </a:lnTo>
                <a:lnTo>
                  <a:pt x="1367904" y="266700"/>
                </a:lnTo>
                <a:lnTo>
                  <a:pt x="1251686" y="342900"/>
                </a:lnTo>
                <a:lnTo>
                  <a:pt x="1176108" y="393700"/>
                </a:lnTo>
                <a:lnTo>
                  <a:pt x="1102093" y="444500"/>
                </a:lnTo>
                <a:lnTo>
                  <a:pt x="1065657" y="482600"/>
                </a:lnTo>
                <a:lnTo>
                  <a:pt x="994003" y="533400"/>
                </a:lnTo>
                <a:lnTo>
                  <a:pt x="958773" y="558800"/>
                </a:lnTo>
                <a:lnTo>
                  <a:pt x="923950" y="596900"/>
                </a:lnTo>
                <a:lnTo>
                  <a:pt x="889533" y="622300"/>
                </a:lnTo>
                <a:lnTo>
                  <a:pt x="855522" y="660400"/>
                </a:lnTo>
                <a:lnTo>
                  <a:pt x="821931" y="685800"/>
                </a:lnTo>
                <a:lnTo>
                  <a:pt x="788758" y="723900"/>
                </a:lnTo>
                <a:lnTo>
                  <a:pt x="756005" y="749300"/>
                </a:lnTo>
                <a:lnTo>
                  <a:pt x="723671" y="787400"/>
                </a:lnTo>
                <a:lnTo>
                  <a:pt x="691756" y="812800"/>
                </a:lnTo>
                <a:lnTo>
                  <a:pt x="660285" y="850900"/>
                </a:lnTo>
                <a:lnTo>
                  <a:pt x="629234" y="889000"/>
                </a:lnTo>
                <a:lnTo>
                  <a:pt x="598627" y="914400"/>
                </a:lnTo>
                <a:lnTo>
                  <a:pt x="568452" y="952500"/>
                </a:lnTo>
                <a:lnTo>
                  <a:pt x="538708" y="990600"/>
                </a:lnTo>
                <a:lnTo>
                  <a:pt x="509422" y="1016000"/>
                </a:lnTo>
                <a:lnTo>
                  <a:pt x="480580" y="1054100"/>
                </a:lnTo>
                <a:lnTo>
                  <a:pt x="452183" y="1092200"/>
                </a:lnTo>
                <a:lnTo>
                  <a:pt x="424243" y="1130300"/>
                </a:lnTo>
                <a:lnTo>
                  <a:pt x="396760" y="1168400"/>
                </a:lnTo>
                <a:lnTo>
                  <a:pt x="369722" y="1206500"/>
                </a:lnTo>
                <a:lnTo>
                  <a:pt x="343154" y="1231900"/>
                </a:lnTo>
                <a:lnTo>
                  <a:pt x="317055" y="1270000"/>
                </a:lnTo>
                <a:lnTo>
                  <a:pt x="291426" y="1308100"/>
                </a:lnTo>
                <a:lnTo>
                  <a:pt x="266255" y="1346200"/>
                </a:lnTo>
                <a:lnTo>
                  <a:pt x="241566" y="1384300"/>
                </a:lnTo>
                <a:lnTo>
                  <a:pt x="217347" y="1422400"/>
                </a:lnTo>
                <a:lnTo>
                  <a:pt x="193611" y="1473200"/>
                </a:lnTo>
                <a:lnTo>
                  <a:pt x="170357" y="1511300"/>
                </a:lnTo>
                <a:lnTo>
                  <a:pt x="147599" y="1549400"/>
                </a:lnTo>
                <a:lnTo>
                  <a:pt x="125310" y="1587500"/>
                </a:lnTo>
                <a:lnTo>
                  <a:pt x="103530" y="1625600"/>
                </a:lnTo>
                <a:lnTo>
                  <a:pt x="82232" y="1663700"/>
                </a:lnTo>
                <a:lnTo>
                  <a:pt x="61429" y="1701800"/>
                </a:lnTo>
                <a:lnTo>
                  <a:pt x="41135" y="1752600"/>
                </a:lnTo>
                <a:lnTo>
                  <a:pt x="21348" y="1790700"/>
                </a:lnTo>
                <a:lnTo>
                  <a:pt x="2057" y="1828800"/>
                </a:lnTo>
                <a:lnTo>
                  <a:pt x="0" y="1841500"/>
                </a:lnTo>
                <a:lnTo>
                  <a:pt x="0" y="4927600"/>
                </a:lnTo>
                <a:lnTo>
                  <a:pt x="14782" y="4953000"/>
                </a:lnTo>
                <a:lnTo>
                  <a:pt x="34620" y="5003800"/>
                </a:lnTo>
                <a:lnTo>
                  <a:pt x="54952" y="5041900"/>
                </a:lnTo>
                <a:lnTo>
                  <a:pt x="75793" y="5080000"/>
                </a:lnTo>
                <a:lnTo>
                  <a:pt x="97116" y="5118100"/>
                </a:lnTo>
                <a:lnTo>
                  <a:pt x="118935" y="5168900"/>
                </a:lnTo>
                <a:lnTo>
                  <a:pt x="141249" y="5207000"/>
                </a:lnTo>
                <a:lnTo>
                  <a:pt x="164033" y="5245100"/>
                </a:lnTo>
                <a:lnTo>
                  <a:pt x="187299" y="5283200"/>
                </a:lnTo>
                <a:lnTo>
                  <a:pt x="211048" y="5321300"/>
                </a:lnTo>
                <a:lnTo>
                  <a:pt x="235267" y="5359400"/>
                </a:lnTo>
                <a:lnTo>
                  <a:pt x="259943" y="5397500"/>
                </a:lnTo>
                <a:lnTo>
                  <a:pt x="285089" y="5435600"/>
                </a:lnTo>
                <a:lnTo>
                  <a:pt x="310692" y="5473700"/>
                </a:lnTo>
                <a:lnTo>
                  <a:pt x="336753" y="5511800"/>
                </a:lnTo>
                <a:lnTo>
                  <a:pt x="363258" y="5549900"/>
                </a:lnTo>
                <a:lnTo>
                  <a:pt x="390207" y="5588000"/>
                </a:lnTo>
                <a:lnTo>
                  <a:pt x="417614" y="5626100"/>
                </a:lnTo>
                <a:lnTo>
                  <a:pt x="445439" y="5664200"/>
                </a:lnTo>
                <a:lnTo>
                  <a:pt x="473710" y="5702300"/>
                </a:lnTo>
                <a:lnTo>
                  <a:pt x="502412" y="5740400"/>
                </a:lnTo>
                <a:lnTo>
                  <a:pt x="531545" y="5778500"/>
                </a:lnTo>
                <a:lnTo>
                  <a:pt x="561098" y="5803900"/>
                </a:lnTo>
                <a:lnTo>
                  <a:pt x="591058" y="5842000"/>
                </a:lnTo>
                <a:lnTo>
                  <a:pt x="621449" y="5880100"/>
                </a:lnTo>
                <a:lnTo>
                  <a:pt x="652233" y="5918200"/>
                </a:lnTo>
                <a:lnTo>
                  <a:pt x="683437" y="5943600"/>
                </a:lnTo>
                <a:lnTo>
                  <a:pt x="715035" y="5981700"/>
                </a:lnTo>
                <a:lnTo>
                  <a:pt x="747039" y="6019800"/>
                </a:lnTo>
                <a:lnTo>
                  <a:pt x="779437" y="6045200"/>
                </a:lnTo>
                <a:lnTo>
                  <a:pt x="812215" y="6083300"/>
                </a:lnTo>
                <a:lnTo>
                  <a:pt x="845388" y="6108700"/>
                </a:lnTo>
                <a:lnTo>
                  <a:pt x="878941" y="6146800"/>
                </a:lnTo>
                <a:lnTo>
                  <a:pt x="947166" y="6197600"/>
                </a:lnTo>
                <a:lnTo>
                  <a:pt x="981837" y="6235700"/>
                </a:lnTo>
                <a:lnTo>
                  <a:pt x="1052283" y="6286500"/>
                </a:lnTo>
                <a:lnTo>
                  <a:pt x="1088047" y="6324600"/>
                </a:lnTo>
                <a:lnTo>
                  <a:pt x="1197432" y="6400800"/>
                </a:lnTo>
                <a:lnTo>
                  <a:pt x="1234579" y="6426200"/>
                </a:lnTo>
                <a:lnTo>
                  <a:pt x="1272057" y="6464300"/>
                </a:lnTo>
                <a:lnTo>
                  <a:pt x="1386509" y="6540500"/>
                </a:lnTo>
                <a:lnTo>
                  <a:pt x="1425308" y="6565900"/>
                </a:lnTo>
                <a:lnTo>
                  <a:pt x="1464424" y="6578600"/>
                </a:lnTo>
                <a:lnTo>
                  <a:pt x="1623974" y="6680200"/>
                </a:lnTo>
                <a:lnTo>
                  <a:pt x="1664614" y="6692900"/>
                </a:lnTo>
                <a:lnTo>
                  <a:pt x="1746770" y="6743700"/>
                </a:lnTo>
                <a:lnTo>
                  <a:pt x="1788287" y="6756400"/>
                </a:lnTo>
                <a:lnTo>
                  <a:pt x="1830070" y="6781800"/>
                </a:lnTo>
                <a:lnTo>
                  <a:pt x="1872132" y="6794500"/>
                </a:lnTo>
                <a:lnTo>
                  <a:pt x="1914474" y="6819900"/>
                </a:lnTo>
                <a:lnTo>
                  <a:pt x="1957082" y="6832600"/>
                </a:lnTo>
                <a:lnTo>
                  <a:pt x="1994433" y="6845300"/>
                </a:lnTo>
                <a:lnTo>
                  <a:pt x="3506736" y="6845300"/>
                </a:lnTo>
                <a:lnTo>
                  <a:pt x="3517620" y="6781800"/>
                </a:lnTo>
                <a:lnTo>
                  <a:pt x="3522675" y="6731000"/>
                </a:lnTo>
                <a:lnTo>
                  <a:pt x="3525774" y="6680200"/>
                </a:lnTo>
                <a:lnTo>
                  <a:pt x="3526752" y="6642100"/>
                </a:lnTo>
                <a:close/>
              </a:path>
              <a:path w="7005320" h="6858000">
                <a:moveTo>
                  <a:pt x="6982930" y="0"/>
                </a:moveTo>
                <a:lnTo>
                  <a:pt x="5907722" y="0"/>
                </a:lnTo>
                <a:lnTo>
                  <a:pt x="5949188" y="27444"/>
                </a:lnTo>
                <a:lnTo>
                  <a:pt x="5990221" y="55206"/>
                </a:lnTo>
                <a:lnTo>
                  <a:pt x="6031090" y="83477"/>
                </a:lnTo>
                <a:lnTo>
                  <a:pt x="6071768" y="112229"/>
                </a:lnTo>
                <a:lnTo>
                  <a:pt x="6117298" y="142875"/>
                </a:lnTo>
                <a:lnTo>
                  <a:pt x="6162980" y="170357"/>
                </a:lnTo>
                <a:lnTo>
                  <a:pt x="6208712" y="194729"/>
                </a:lnTo>
                <a:lnTo>
                  <a:pt x="6254343" y="216014"/>
                </a:lnTo>
                <a:lnTo>
                  <a:pt x="6299784" y="234264"/>
                </a:lnTo>
                <a:lnTo>
                  <a:pt x="6344894" y="249504"/>
                </a:lnTo>
                <a:lnTo>
                  <a:pt x="6389548" y="261772"/>
                </a:lnTo>
                <a:lnTo>
                  <a:pt x="6433629" y="271119"/>
                </a:lnTo>
                <a:lnTo>
                  <a:pt x="6477013" y="277583"/>
                </a:lnTo>
                <a:lnTo>
                  <a:pt x="6519570" y="281190"/>
                </a:lnTo>
                <a:lnTo>
                  <a:pt x="6561188" y="281978"/>
                </a:lnTo>
                <a:lnTo>
                  <a:pt x="6601752" y="279996"/>
                </a:lnTo>
                <a:lnTo>
                  <a:pt x="6641122" y="275285"/>
                </a:lnTo>
                <a:lnTo>
                  <a:pt x="6679171" y="267868"/>
                </a:lnTo>
                <a:lnTo>
                  <a:pt x="6750875" y="245110"/>
                </a:lnTo>
                <a:lnTo>
                  <a:pt x="6815849" y="212013"/>
                </a:lnTo>
                <a:lnTo>
                  <a:pt x="6873138" y="168897"/>
                </a:lnTo>
                <a:lnTo>
                  <a:pt x="6921754" y="116065"/>
                </a:lnTo>
                <a:lnTo>
                  <a:pt x="6960705" y="53822"/>
                </a:lnTo>
                <a:lnTo>
                  <a:pt x="6976250" y="19265"/>
                </a:lnTo>
                <a:lnTo>
                  <a:pt x="6982930" y="0"/>
                </a:lnTo>
                <a:close/>
              </a:path>
              <a:path w="7005320" h="6858000">
                <a:moveTo>
                  <a:pt x="7004926" y="6858000"/>
                </a:moveTo>
                <a:lnTo>
                  <a:pt x="6974751" y="6790855"/>
                </a:lnTo>
                <a:lnTo>
                  <a:pt x="6945795" y="6743878"/>
                </a:lnTo>
                <a:lnTo>
                  <a:pt x="6909638" y="6694843"/>
                </a:lnTo>
                <a:lnTo>
                  <a:pt x="6872579" y="6652438"/>
                </a:lnTo>
                <a:lnTo>
                  <a:pt x="6835521" y="6614236"/>
                </a:lnTo>
                <a:lnTo>
                  <a:pt x="6798437" y="6580200"/>
                </a:lnTo>
                <a:lnTo>
                  <a:pt x="6761302" y="6550292"/>
                </a:lnTo>
                <a:lnTo>
                  <a:pt x="6724129" y="6524472"/>
                </a:lnTo>
                <a:lnTo>
                  <a:pt x="6686880" y="6502705"/>
                </a:lnTo>
                <a:lnTo>
                  <a:pt x="6649555" y="6484937"/>
                </a:lnTo>
                <a:lnTo>
                  <a:pt x="6612141" y="6471158"/>
                </a:lnTo>
                <a:lnTo>
                  <a:pt x="6574625" y="6461303"/>
                </a:lnTo>
                <a:lnTo>
                  <a:pt x="6499238" y="6453276"/>
                </a:lnTo>
                <a:lnTo>
                  <a:pt x="6461328" y="6455003"/>
                </a:lnTo>
                <a:lnTo>
                  <a:pt x="6423279" y="6460528"/>
                </a:lnTo>
                <a:lnTo>
                  <a:pt x="6385052" y="6469799"/>
                </a:lnTo>
                <a:lnTo>
                  <a:pt x="6346634" y="6482766"/>
                </a:lnTo>
                <a:lnTo>
                  <a:pt x="6308039" y="6499415"/>
                </a:lnTo>
                <a:lnTo>
                  <a:pt x="6269228" y="6519697"/>
                </a:lnTo>
                <a:lnTo>
                  <a:pt x="6230201" y="6543586"/>
                </a:lnTo>
                <a:lnTo>
                  <a:pt x="6190945" y="6571018"/>
                </a:lnTo>
                <a:lnTo>
                  <a:pt x="6151435" y="6601981"/>
                </a:lnTo>
                <a:lnTo>
                  <a:pt x="6073686" y="6669291"/>
                </a:lnTo>
                <a:lnTo>
                  <a:pt x="6032830" y="6698424"/>
                </a:lnTo>
                <a:lnTo>
                  <a:pt x="5991022" y="6724751"/>
                </a:lnTo>
                <a:lnTo>
                  <a:pt x="5950166" y="6749212"/>
                </a:lnTo>
                <a:lnTo>
                  <a:pt x="5912180" y="6772745"/>
                </a:lnTo>
                <a:lnTo>
                  <a:pt x="5871718" y="6800113"/>
                </a:lnTo>
                <a:lnTo>
                  <a:pt x="5831040" y="6826974"/>
                </a:lnTo>
                <a:lnTo>
                  <a:pt x="5790171" y="6853314"/>
                </a:lnTo>
                <a:lnTo>
                  <a:pt x="5782729" y="6858000"/>
                </a:lnTo>
                <a:lnTo>
                  <a:pt x="7004926" y="6858000"/>
                </a:lnTo>
                <a:close/>
              </a:path>
            </a:pathLst>
          </a:custGeom>
          <a:solidFill>
            <a:srgbClr val="FFFFFF">
              <a:alpha val="1568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15850" y="391862"/>
            <a:ext cx="1745250" cy="67336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28918" y="214894"/>
            <a:ext cx="7272655" cy="6261735"/>
            <a:chOff x="328918" y="214894"/>
            <a:chExt cx="7272655" cy="6261735"/>
          </a:xfrm>
        </p:grpSpPr>
        <p:sp>
          <p:nvSpPr>
            <p:cNvPr id="6" name="object 6"/>
            <p:cNvSpPr/>
            <p:nvPr/>
          </p:nvSpPr>
          <p:spPr>
            <a:xfrm>
              <a:off x="328918" y="214894"/>
              <a:ext cx="7272655" cy="6261735"/>
            </a:xfrm>
            <a:custGeom>
              <a:avLst/>
              <a:gdLst/>
              <a:ahLst/>
              <a:cxnLst/>
              <a:rect l="l" t="t" r="r" b="b"/>
              <a:pathLst>
                <a:path w="7272655" h="6261735">
                  <a:moveTo>
                    <a:pt x="7272528" y="6261365"/>
                  </a:moveTo>
                  <a:lnTo>
                    <a:pt x="0" y="6261365"/>
                  </a:lnTo>
                  <a:lnTo>
                    <a:pt x="0" y="0"/>
                  </a:lnTo>
                  <a:lnTo>
                    <a:pt x="7272528" y="0"/>
                  </a:lnTo>
                  <a:lnTo>
                    <a:pt x="7272528" y="6261365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8913" y="516441"/>
              <a:ext cx="1421606" cy="19942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1273" y="1206926"/>
              <a:ext cx="5643872" cy="19704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0252" y="1483151"/>
              <a:ext cx="3665934" cy="15835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69531" y="1768614"/>
              <a:ext cx="1626870" cy="182880"/>
            </a:xfrm>
            <a:custGeom>
              <a:avLst/>
              <a:gdLst/>
              <a:ahLst/>
              <a:cxnLst/>
              <a:rect l="l" t="t" r="r" b="b"/>
              <a:pathLst>
                <a:path w="1626870" h="182880">
                  <a:moveTo>
                    <a:pt x="122936" y="142468"/>
                  </a:moveTo>
                  <a:lnTo>
                    <a:pt x="107899" y="105511"/>
                  </a:lnTo>
                  <a:lnTo>
                    <a:pt x="106514" y="102044"/>
                  </a:lnTo>
                  <a:lnTo>
                    <a:pt x="105067" y="98971"/>
                  </a:lnTo>
                  <a:lnTo>
                    <a:pt x="102095" y="93611"/>
                  </a:lnTo>
                  <a:lnTo>
                    <a:pt x="100507" y="91224"/>
                  </a:lnTo>
                  <a:lnTo>
                    <a:pt x="98818" y="89141"/>
                  </a:lnTo>
                  <a:lnTo>
                    <a:pt x="97904" y="87947"/>
                  </a:lnTo>
                  <a:lnTo>
                    <a:pt x="87363" y="79768"/>
                  </a:lnTo>
                  <a:lnTo>
                    <a:pt x="91821" y="78384"/>
                  </a:lnTo>
                  <a:lnTo>
                    <a:pt x="95796" y="76542"/>
                  </a:lnTo>
                  <a:lnTo>
                    <a:pt x="99263" y="74256"/>
                  </a:lnTo>
                  <a:lnTo>
                    <a:pt x="102844" y="71983"/>
                  </a:lnTo>
                  <a:lnTo>
                    <a:pt x="113550" y="55511"/>
                  </a:lnTo>
                  <a:lnTo>
                    <a:pt x="114846" y="51435"/>
                  </a:lnTo>
                  <a:lnTo>
                    <a:pt x="115493" y="47028"/>
                  </a:lnTo>
                  <a:lnTo>
                    <a:pt x="115481" y="36461"/>
                  </a:lnTo>
                  <a:lnTo>
                    <a:pt x="114592" y="31445"/>
                  </a:lnTo>
                  <a:lnTo>
                    <a:pt x="112814" y="27076"/>
                  </a:lnTo>
                  <a:lnTo>
                    <a:pt x="112026" y="24993"/>
                  </a:lnTo>
                  <a:lnTo>
                    <a:pt x="111125" y="22618"/>
                  </a:lnTo>
                  <a:lnTo>
                    <a:pt x="108648" y="18745"/>
                  </a:lnTo>
                  <a:lnTo>
                    <a:pt x="105371" y="15468"/>
                  </a:lnTo>
                  <a:lnTo>
                    <a:pt x="102196" y="12204"/>
                  </a:lnTo>
                  <a:lnTo>
                    <a:pt x="98272" y="9575"/>
                  </a:lnTo>
                  <a:lnTo>
                    <a:pt x="88950" y="5600"/>
                  </a:lnTo>
                  <a:lnTo>
                    <a:pt x="85128" y="4584"/>
                  </a:lnTo>
                  <a:lnTo>
                    <a:pt x="85128" y="40474"/>
                  </a:lnTo>
                  <a:lnTo>
                    <a:pt x="85128" y="48310"/>
                  </a:lnTo>
                  <a:lnTo>
                    <a:pt x="84582" y="51142"/>
                  </a:lnTo>
                  <a:lnTo>
                    <a:pt x="83489" y="53721"/>
                  </a:lnTo>
                  <a:lnTo>
                    <a:pt x="82499" y="56197"/>
                  </a:lnTo>
                  <a:lnTo>
                    <a:pt x="70993" y="64439"/>
                  </a:lnTo>
                  <a:lnTo>
                    <a:pt x="67919" y="65430"/>
                  </a:lnTo>
                  <a:lnTo>
                    <a:pt x="64287" y="65925"/>
                  </a:lnTo>
                  <a:lnTo>
                    <a:pt x="45097" y="65925"/>
                  </a:lnTo>
                  <a:lnTo>
                    <a:pt x="45097" y="24993"/>
                  </a:lnTo>
                  <a:lnTo>
                    <a:pt x="61620" y="24993"/>
                  </a:lnTo>
                  <a:lnTo>
                    <a:pt x="64198" y="25146"/>
                  </a:lnTo>
                  <a:lnTo>
                    <a:pt x="66078" y="25450"/>
                  </a:lnTo>
                  <a:lnTo>
                    <a:pt x="68059" y="25641"/>
                  </a:lnTo>
                  <a:lnTo>
                    <a:pt x="85128" y="40474"/>
                  </a:lnTo>
                  <a:lnTo>
                    <a:pt x="85128" y="4584"/>
                  </a:lnTo>
                  <a:lnTo>
                    <a:pt x="83743" y="4216"/>
                  </a:lnTo>
                  <a:lnTo>
                    <a:pt x="75907" y="3124"/>
                  </a:lnTo>
                  <a:lnTo>
                    <a:pt x="73621" y="2921"/>
                  </a:lnTo>
                  <a:lnTo>
                    <a:pt x="71145" y="2819"/>
                  </a:lnTo>
                  <a:lnTo>
                    <a:pt x="68757" y="2628"/>
                  </a:lnTo>
                  <a:lnTo>
                    <a:pt x="65684" y="2527"/>
                  </a:lnTo>
                  <a:lnTo>
                    <a:pt x="22021" y="2527"/>
                  </a:lnTo>
                  <a:lnTo>
                    <a:pt x="19989" y="3263"/>
                  </a:lnTo>
                  <a:lnTo>
                    <a:pt x="16624" y="6248"/>
                  </a:lnTo>
                  <a:lnTo>
                    <a:pt x="15773" y="8623"/>
                  </a:lnTo>
                  <a:lnTo>
                    <a:pt x="15887" y="144056"/>
                  </a:lnTo>
                  <a:lnTo>
                    <a:pt x="23215" y="147332"/>
                  </a:lnTo>
                  <a:lnTo>
                    <a:pt x="25196" y="147637"/>
                  </a:lnTo>
                  <a:lnTo>
                    <a:pt x="27584" y="147777"/>
                  </a:lnTo>
                  <a:lnTo>
                    <a:pt x="33235" y="147777"/>
                  </a:lnTo>
                  <a:lnTo>
                    <a:pt x="35623" y="147637"/>
                  </a:lnTo>
                  <a:lnTo>
                    <a:pt x="37503" y="147332"/>
                  </a:lnTo>
                  <a:lnTo>
                    <a:pt x="39395" y="147142"/>
                  </a:lnTo>
                  <a:lnTo>
                    <a:pt x="45097" y="143713"/>
                  </a:lnTo>
                  <a:lnTo>
                    <a:pt x="45097" y="87947"/>
                  </a:lnTo>
                  <a:lnTo>
                    <a:pt x="57404" y="87947"/>
                  </a:lnTo>
                  <a:lnTo>
                    <a:pt x="60121" y="88442"/>
                  </a:lnTo>
                  <a:lnTo>
                    <a:pt x="64884" y="90436"/>
                  </a:lnTo>
                  <a:lnTo>
                    <a:pt x="66967" y="91871"/>
                  </a:lnTo>
                  <a:lnTo>
                    <a:pt x="68757" y="93751"/>
                  </a:lnTo>
                  <a:lnTo>
                    <a:pt x="70637" y="95643"/>
                  </a:lnTo>
                  <a:lnTo>
                    <a:pt x="72326" y="98018"/>
                  </a:lnTo>
                  <a:lnTo>
                    <a:pt x="73812" y="100901"/>
                  </a:lnTo>
                  <a:lnTo>
                    <a:pt x="75311" y="103682"/>
                  </a:lnTo>
                  <a:lnTo>
                    <a:pt x="76847" y="106908"/>
                  </a:lnTo>
                  <a:lnTo>
                    <a:pt x="78435" y="110578"/>
                  </a:lnTo>
                  <a:lnTo>
                    <a:pt x="91376" y="142722"/>
                  </a:lnTo>
                  <a:lnTo>
                    <a:pt x="91681" y="143611"/>
                  </a:lnTo>
                  <a:lnTo>
                    <a:pt x="91998" y="144360"/>
                  </a:lnTo>
                  <a:lnTo>
                    <a:pt x="99123" y="147485"/>
                  </a:lnTo>
                  <a:lnTo>
                    <a:pt x="101003" y="147688"/>
                  </a:lnTo>
                  <a:lnTo>
                    <a:pt x="103479" y="147777"/>
                  </a:lnTo>
                  <a:lnTo>
                    <a:pt x="110324" y="147777"/>
                  </a:lnTo>
                  <a:lnTo>
                    <a:pt x="113258" y="147688"/>
                  </a:lnTo>
                  <a:lnTo>
                    <a:pt x="115341" y="147485"/>
                  </a:lnTo>
                  <a:lnTo>
                    <a:pt x="117525" y="147383"/>
                  </a:lnTo>
                  <a:lnTo>
                    <a:pt x="119164" y="147142"/>
                  </a:lnTo>
                  <a:lnTo>
                    <a:pt x="120256" y="146735"/>
                  </a:lnTo>
                  <a:lnTo>
                    <a:pt x="121437" y="146342"/>
                  </a:lnTo>
                  <a:lnTo>
                    <a:pt x="122186" y="145897"/>
                  </a:lnTo>
                  <a:lnTo>
                    <a:pt x="122783" y="144805"/>
                  </a:lnTo>
                  <a:lnTo>
                    <a:pt x="122859" y="144411"/>
                  </a:lnTo>
                  <a:lnTo>
                    <a:pt x="122936" y="142468"/>
                  </a:lnTo>
                  <a:close/>
                </a:path>
                <a:path w="1626870" h="182880">
                  <a:moveTo>
                    <a:pt x="229946" y="131610"/>
                  </a:moveTo>
                  <a:lnTo>
                    <a:pt x="229552" y="128727"/>
                  </a:lnTo>
                  <a:lnTo>
                    <a:pt x="229260" y="127546"/>
                  </a:lnTo>
                  <a:lnTo>
                    <a:pt x="228854" y="126644"/>
                  </a:lnTo>
                  <a:lnTo>
                    <a:pt x="228561" y="125755"/>
                  </a:lnTo>
                  <a:lnTo>
                    <a:pt x="228117" y="125107"/>
                  </a:lnTo>
                  <a:lnTo>
                    <a:pt x="227520" y="124714"/>
                  </a:lnTo>
                  <a:lnTo>
                    <a:pt x="227025" y="124218"/>
                  </a:lnTo>
                  <a:lnTo>
                    <a:pt x="226428" y="123964"/>
                  </a:lnTo>
                  <a:lnTo>
                    <a:pt x="173647" y="123964"/>
                  </a:lnTo>
                  <a:lnTo>
                    <a:pt x="173647" y="83337"/>
                  </a:lnTo>
                  <a:lnTo>
                    <a:pt x="217995" y="83337"/>
                  </a:lnTo>
                  <a:lnTo>
                    <a:pt x="218592" y="83146"/>
                  </a:lnTo>
                  <a:lnTo>
                    <a:pt x="219786" y="82346"/>
                  </a:lnTo>
                  <a:lnTo>
                    <a:pt x="220230" y="81749"/>
                  </a:lnTo>
                  <a:lnTo>
                    <a:pt x="220522" y="80962"/>
                  </a:lnTo>
                  <a:lnTo>
                    <a:pt x="220916" y="80060"/>
                  </a:lnTo>
                  <a:lnTo>
                    <a:pt x="221221" y="78917"/>
                  </a:lnTo>
                  <a:lnTo>
                    <a:pt x="221615" y="76047"/>
                  </a:lnTo>
                  <a:lnTo>
                    <a:pt x="221615" y="68313"/>
                  </a:lnTo>
                  <a:lnTo>
                    <a:pt x="221221" y="65328"/>
                  </a:lnTo>
                  <a:lnTo>
                    <a:pt x="220916" y="64185"/>
                  </a:lnTo>
                  <a:lnTo>
                    <a:pt x="220522" y="63398"/>
                  </a:lnTo>
                  <a:lnTo>
                    <a:pt x="220230" y="62509"/>
                  </a:lnTo>
                  <a:lnTo>
                    <a:pt x="219786" y="61861"/>
                  </a:lnTo>
                  <a:lnTo>
                    <a:pt x="218592" y="61061"/>
                  </a:lnTo>
                  <a:lnTo>
                    <a:pt x="217995" y="60871"/>
                  </a:lnTo>
                  <a:lnTo>
                    <a:pt x="173647" y="60871"/>
                  </a:lnTo>
                  <a:lnTo>
                    <a:pt x="173647" y="25590"/>
                  </a:lnTo>
                  <a:lnTo>
                    <a:pt x="225983" y="25590"/>
                  </a:lnTo>
                  <a:lnTo>
                    <a:pt x="226580" y="25400"/>
                  </a:lnTo>
                  <a:lnTo>
                    <a:pt x="229158" y="19494"/>
                  </a:lnTo>
                  <a:lnTo>
                    <a:pt x="229362" y="18008"/>
                  </a:lnTo>
                  <a:lnTo>
                    <a:pt x="229362" y="10160"/>
                  </a:lnTo>
                  <a:lnTo>
                    <a:pt x="229158" y="8775"/>
                  </a:lnTo>
                  <a:lnTo>
                    <a:pt x="229057" y="7289"/>
                  </a:lnTo>
                  <a:lnTo>
                    <a:pt x="228815" y="6096"/>
                  </a:lnTo>
                  <a:lnTo>
                    <a:pt x="228409" y="5207"/>
                  </a:lnTo>
                  <a:lnTo>
                    <a:pt x="228015" y="4216"/>
                  </a:lnTo>
                  <a:lnTo>
                    <a:pt x="227571" y="3517"/>
                  </a:lnTo>
                  <a:lnTo>
                    <a:pt x="226580" y="2717"/>
                  </a:lnTo>
                  <a:lnTo>
                    <a:pt x="225983" y="2527"/>
                  </a:lnTo>
                  <a:lnTo>
                    <a:pt x="150723" y="2527"/>
                  </a:lnTo>
                  <a:lnTo>
                    <a:pt x="148691" y="3263"/>
                  </a:lnTo>
                  <a:lnTo>
                    <a:pt x="145313" y="6248"/>
                  </a:lnTo>
                  <a:lnTo>
                    <a:pt x="144475" y="8623"/>
                  </a:lnTo>
                  <a:lnTo>
                    <a:pt x="144475" y="141084"/>
                  </a:lnTo>
                  <a:lnTo>
                    <a:pt x="145313" y="143471"/>
                  </a:lnTo>
                  <a:lnTo>
                    <a:pt x="147002" y="144957"/>
                  </a:lnTo>
                  <a:lnTo>
                    <a:pt x="148691" y="146342"/>
                  </a:lnTo>
                  <a:lnTo>
                    <a:pt x="150723" y="147040"/>
                  </a:lnTo>
                  <a:lnTo>
                    <a:pt x="226428" y="147040"/>
                  </a:lnTo>
                  <a:lnTo>
                    <a:pt x="227025" y="146837"/>
                  </a:lnTo>
                  <a:lnTo>
                    <a:pt x="227520" y="146443"/>
                  </a:lnTo>
                  <a:lnTo>
                    <a:pt x="228117" y="146050"/>
                  </a:lnTo>
                  <a:lnTo>
                    <a:pt x="228561" y="145402"/>
                  </a:lnTo>
                  <a:lnTo>
                    <a:pt x="228854" y="144513"/>
                  </a:lnTo>
                  <a:lnTo>
                    <a:pt x="229260" y="143611"/>
                  </a:lnTo>
                  <a:lnTo>
                    <a:pt x="229552" y="142417"/>
                  </a:lnTo>
                  <a:lnTo>
                    <a:pt x="229946" y="139446"/>
                  </a:lnTo>
                  <a:lnTo>
                    <a:pt x="229946" y="131610"/>
                  </a:lnTo>
                  <a:close/>
                </a:path>
                <a:path w="1626870" h="182880">
                  <a:moveTo>
                    <a:pt x="526770" y="5854"/>
                  </a:moveTo>
                  <a:lnTo>
                    <a:pt x="526529" y="5207"/>
                  </a:lnTo>
                  <a:lnTo>
                    <a:pt x="526034" y="4610"/>
                  </a:lnTo>
                  <a:lnTo>
                    <a:pt x="525640" y="4013"/>
                  </a:lnTo>
                  <a:lnTo>
                    <a:pt x="524840" y="3517"/>
                  </a:lnTo>
                  <a:lnTo>
                    <a:pt x="523646" y="3124"/>
                  </a:lnTo>
                  <a:lnTo>
                    <a:pt x="522554" y="2717"/>
                  </a:lnTo>
                  <a:lnTo>
                    <a:pt x="521119" y="2425"/>
                  </a:lnTo>
                  <a:lnTo>
                    <a:pt x="517550" y="2032"/>
                  </a:lnTo>
                  <a:lnTo>
                    <a:pt x="515213" y="1930"/>
                  </a:lnTo>
                  <a:lnTo>
                    <a:pt x="509562" y="1930"/>
                  </a:lnTo>
                  <a:lnTo>
                    <a:pt x="497751" y="5854"/>
                  </a:lnTo>
                  <a:lnTo>
                    <a:pt x="497751" y="98666"/>
                  </a:lnTo>
                  <a:lnTo>
                    <a:pt x="497065" y="103187"/>
                  </a:lnTo>
                  <a:lnTo>
                    <a:pt x="480491" y="123367"/>
                  </a:lnTo>
                  <a:lnTo>
                    <a:pt x="476923" y="124764"/>
                  </a:lnTo>
                  <a:lnTo>
                    <a:pt x="472795" y="125463"/>
                  </a:lnTo>
                  <a:lnTo>
                    <a:pt x="463575" y="125463"/>
                  </a:lnTo>
                  <a:lnTo>
                    <a:pt x="438073" y="97574"/>
                  </a:lnTo>
                  <a:lnTo>
                    <a:pt x="438073" y="5854"/>
                  </a:lnTo>
                  <a:lnTo>
                    <a:pt x="437832" y="5207"/>
                  </a:lnTo>
                  <a:lnTo>
                    <a:pt x="437337" y="4610"/>
                  </a:lnTo>
                  <a:lnTo>
                    <a:pt x="436930" y="4013"/>
                  </a:lnTo>
                  <a:lnTo>
                    <a:pt x="436143" y="3517"/>
                  </a:lnTo>
                  <a:lnTo>
                    <a:pt x="434949" y="3124"/>
                  </a:lnTo>
                  <a:lnTo>
                    <a:pt x="433857" y="2717"/>
                  </a:lnTo>
                  <a:lnTo>
                    <a:pt x="432371" y="2425"/>
                  </a:lnTo>
                  <a:lnTo>
                    <a:pt x="428701" y="2032"/>
                  </a:lnTo>
                  <a:lnTo>
                    <a:pt x="426364" y="1930"/>
                  </a:lnTo>
                  <a:lnTo>
                    <a:pt x="420611" y="1930"/>
                  </a:lnTo>
                  <a:lnTo>
                    <a:pt x="408762" y="5854"/>
                  </a:lnTo>
                  <a:lnTo>
                    <a:pt x="408762" y="103733"/>
                  </a:lnTo>
                  <a:lnTo>
                    <a:pt x="429145" y="140436"/>
                  </a:lnTo>
                  <a:lnTo>
                    <a:pt x="457822" y="149567"/>
                  </a:lnTo>
                  <a:lnTo>
                    <a:pt x="466953" y="149567"/>
                  </a:lnTo>
                  <a:lnTo>
                    <a:pt x="506234" y="139598"/>
                  </a:lnTo>
                  <a:lnTo>
                    <a:pt x="522706" y="117271"/>
                  </a:lnTo>
                  <a:lnTo>
                    <a:pt x="525437" y="110083"/>
                  </a:lnTo>
                  <a:lnTo>
                    <a:pt x="526694" y="102590"/>
                  </a:lnTo>
                  <a:lnTo>
                    <a:pt x="526770" y="5854"/>
                  </a:lnTo>
                  <a:close/>
                </a:path>
                <a:path w="1626870" h="182880">
                  <a:moveTo>
                    <a:pt x="587616" y="5854"/>
                  </a:moveTo>
                  <a:lnTo>
                    <a:pt x="575754" y="1930"/>
                  </a:lnTo>
                  <a:lnTo>
                    <a:pt x="570001" y="1930"/>
                  </a:lnTo>
                  <a:lnTo>
                    <a:pt x="558139" y="5854"/>
                  </a:lnTo>
                  <a:lnTo>
                    <a:pt x="558139" y="143713"/>
                  </a:lnTo>
                  <a:lnTo>
                    <a:pt x="565734" y="147332"/>
                  </a:lnTo>
                  <a:lnTo>
                    <a:pt x="567613" y="147637"/>
                  </a:lnTo>
                  <a:lnTo>
                    <a:pt x="570001" y="147777"/>
                  </a:lnTo>
                  <a:lnTo>
                    <a:pt x="575754" y="147777"/>
                  </a:lnTo>
                  <a:lnTo>
                    <a:pt x="578129" y="147637"/>
                  </a:lnTo>
                  <a:lnTo>
                    <a:pt x="580021" y="147332"/>
                  </a:lnTo>
                  <a:lnTo>
                    <a:pt x="581901" y="147142"/>
                  </a:lnTo>
                  <a:lnTo>
                    <a:pt x="587616" y="143713"/>
                  </a:lnTo>
                  <a:lnTo>
                    <a:pt x="587616" y="5854"/>
                  </a:lnTo>
                  <a:close/>
                </a:path>
                <a:path w="1626870" h="182880">
                  <a:moveTo>
                    <a:pt x="726249" y="142468"/>
                  </a:moveTo>
                  <a:lnTo>
                    <a:pt x="711212" y="105511"/>
                  </a:lnTo>
                  <a:lnTo>
                    <a:pt x="709828" y="102044"/>
                  </a:lnTo>
                  <a:lnTo>
                    <a:pt x="708380" y="98971"/>
                  </a:lnTo>
                  <a:lnTo>
                    <a:pt x="705408" y="93611"/>
                  </a:lnTo>
                  <a:lnTo>
                    <a:pt x="703821" y="91224"/>
                  </a:lnTo>
                  <a:lnTo>
                    <a:pt x="702132" y="89141"/>
                  </a:lnTo>
                  <a:lnTo>
                    <a:pt x="701217" y="87947"/>
                  </a:lnTo>
                  <a:lnTo>
                    <a:pt x="690676" y="79768"/>
                  </a:lnTo>
                  <a:lnTo>
                    <a:pt x="695134" y="78384"/>
                  </a:lnTo>
                  <a:lnTo>
                    <a:pt x="699109" y="76542"/>
                  </a:lnTo>
                  <a:lnTo>
                    <a:pt x="702576" y="74256"/>
                  </a:lnTo>
                  <a:lnTo>
                    <a:pt x="706158" y="71983"/>
                  </a:lnTo>
                  <a:lnTo>
                    <a:pt x="716864" y="55511"/>
                  </a:lnTo>
                  <a:lnTo>
                    <a:pt x="718159" y="51435"/>
                  </a:lnTo>
                  <a:lnTo>
                    <a:pt x="718807" y="47028"/>
                  </a:lnTo>
                  <a:lnTo>
                    <a:pt x="718794" y="36461"/>
                  </a:lnTo>
                  <a:lnTo>
                    <a:pt x="717905" y="31445"/>
                  </a:lnTo>
                  <a:lnTo>
                    <a:pt x="716127" y="27076"/>
                  </a:lnTo>
                  <a:lnTo>
                    <a:pt x="715340" y="24993"/>
                  </a:lnTo>
                  <a:lnTo>
                    <a:pt x="714438" y="22618"/>
                  </a:lnTo>
                  <a:lnTo>
                    <a:pt x="711962" y="18745"/>
                  </a:lnTo>
                  <a:lnTo>
                    <a:pt x="708685" y="15468"/>
                  </a:lnTo>
                  <a:lnTo>
                    <a:pt x="705510" y="12204"/>
                  </a:lnTo>
                  <a:lnTo>
                    <a:pt x="701586" y="9575"/>
                  </a:lnTo>
                  <a:lnTo>
                    <a:pt x="692264" y="5600"/>
                  </a:lnTo>
                  <a:lnTo>
                    <a:pt x="688441" y="4584"/>
                  </a:lnTo>
                  <a:lnTo>
                    <a:pt x="688441" y="40474"/>
                  </a:lnTo>
                  <a:lnTo>
                    <a:pt x="688441" y="48310"/>
                  </a:lnTo>
                  <a:lnTo>
                    <a:pt x="687895" y="51142"/>
                  </a:lnTo>
                  <a:lnTo>
                    <a:pt x="686803" y="53721"/>
                  </a:lnTo>
                  <a:lnTo>
                    <a:pt x="685812" y="56197"/>
                  </a:lnTo>
                  <a:lnTo>
                    <a:pt x="674306" y="64439"/>
                  </a:lnTo>
                  <a:lnTo>
                    <a:pt x="671233" y="65430"/>
                  </a:lnTo>
                  <a:lnTo>
                    <a:pt x="667600" y="65925"/>
                  </a:lnTo>
                  <a:lnTo>
                    <a:pt x="648411" y="65925"/>
                  </a:lnTo>
                  <a:lnTo>
                    <a:pt x="648411" y="24993"/>
                  </a:lnTo>
                  <a:lnTo>
                    <a:pt x="664921" y="24993"/>
                  </a:lnTo>
                  <a:lnTo>
                    <a:pt x="667512" y="25146"/>
                  </a:lnTo>
                  <a:lnTo>
                    <a:pt x="669391" y="25450"/>
                  </a:lnTo>
                  <a:lnTo>
                    <a:pt x="671372" y="25641"/>
                  </a:lnTo>
                  <a:lnTo>
                    <a:pt x="688441" y="40474"/>
                  </a:lnTo>
                  <a:lnTo>
                    <a:pt x="688441" y="4584"/>
                  </a:lnTo>
                  <a:lnTo>
                    <a:pt x="687057" y="4216"/>
                  </a:lnTo>
                  <a:lnTo>
                    <a:pt x="679208" y="3124"/>
                  </a:lnTo>
                  <a:lnTo>
                    <a:pt x="676935" y="2921"/>
                  </a:lnTo>
                  <a:lnTo>
                    <a:pt x="674446" y="2819"/>
                  </a:lnTo>
                  <a:lnTo>
                    <a:pt x="672071" y="2628"/>
                  </a:lnTo>
                  <a:lnTo>
                    <a:pt x="668997" y="2527"/>
                  </a:lnTo>
                  <a:lnTo>
                    <a:pt x="625335" y="2527"/>
                  </a:lnTo>
                  <a:lnTo>
                    <a:pt x="623303" y="3263"/>
                  </a:lnTo>
                  <a:lnTo>
                    <a:pt x="619925" y="6248"/>
                  </a:lnTo>
                  <a:lnTo>
                    <a:pt x="619086" y="8623"/>
                  </a:lnTo>
                  <a:lnTo>
                    <a:pt x="619188" y="144056"/>
                  </a:lnTo>
                  <a:lnTo>
                    <a:pt x="626529" y="147332"/>
                  </a:lnTo>
                  <a:lnTo>
                    <a:pt x="628510" y="147637"/>
                  </a:lnTo>
                  <a:lnTo>
                    <a:pt x="630897" y="147777"/>
                  </a:lnTo>
                  <a:lnTo>
                    <a:pt x="636549" y="147777"/>
                  </a:lnTo>
                  <a:lnTo>
                    <a:pt x="638937" y="147637"/>
                  </a:lnTo>
                  <a:lnTo>
                    <a:pt x="640816" y="147332"/>
                  </a:lnTo>
                  <a:lnTo>
                    <a:pt x="642696" y="147142"/>
                  </a:lnTo>
                  <a:lnTo>
                    <a:pt x="648411" y="143713"/>
                  </a:lnTo>
                  <a:lnTo>
                    <a:pt x="648411" y="87947"/>
                  </a:lnTo>
                  <a:lnTo>
                    <a:pt x="660704" y="87947"/>
                  </a:lnTo>
                  <a:lnTo>
                    <a:pt x="663435" y="88442"/>
                  </a:lnTo>
                  <a:lnTo>
                    <a:pt x="668197" y="90436"/>
                  </a:lnTo>
                  <a:lnTo>
                    <a:pt x="670280" y="91871"/>
                  </a:lnTo>
                  <a:lnTo>
                    <a:pt x="672071" y="93751"/>
                  </a:lnTo>
                  <a:lnTo>
                    <a:pt x="673950" y="95643"/>
                  </a:lnTo>
                  <a:lnTo>
                    <a:pt x="675640" y="98018"/>
                  </a:lnTo>
                  <a:lnTo>
                    <a:pt x="677125" y="100901"/>
                  </a:lnTo>
                  <a:lnTo>
                    <a:pt x="678624" y="103682"/>
                  </a:lnTo>
                  <a:lnTo>
                    <a:pt x="680161" y="106908"/>
                  </a:lnTo>
                  <a:lnTo>
                    <a:pt x="681748" y="110578"/>
                  </a:lnTo>
                  <a:lnTo>
                    <a:pt x="694690" y="142722"/>
                  </a:lnTo>
                  <a:lnTo>
                    <a:pt x="694994" y="143611"/>
                  </a:lnTo>
                  <a:lnTo>
                    <a:pt x="695312" y="144360"/>
                  </a:lnTo>
                  <a:lnTo>
                    <a:pt x="702437" y="147485"/>
                  </a:lnTo>
                  <a:lnTo>
                    <a:pt x="704316" y="147688"/>
                  </a:lnTo>
                  <a:lnTo>
                    <a:pt x="706793" y="147777"/>
                  </a:lnTo>
                  <a:lnTo>
                    <a:pt x="713638" y="147777"/>
                  </a:lnTo>
                  <a:lnTo>
                    <a:pt x="716572" y="147688"/>
                  </a:lnTo>
                  <a:lnTo>
                    <a:pt x="718654" y="147485"/>
                  </a:lnTo>
                  <a:lnTo>
                    <a:pt x="720839" y="147383"/>
                  </a:lnTo>
                  <a:lnTo>
                    <a:pt x="722477" y="147142"/>
                  </a:lnTo>
                  <a:lnTo>
                    <a:pt x="723569" y="146735"/>
                  </a:lnTo>
                  <a:lnTo>
                    <a:pt x="724750" y="146342"/>
                  </a:lnTo>
                  <a:lnTo>
                    <a:pt x="725500" y="145897"/>
                  </a:lnTo>
                  <a:lnTo>
                    <a:pt x="726097" y="144805"/>
                  </a:lnTo>
                  <a:lnTo>
                    <a:pt x="726173" y="144411"/>
                  </a:lnTo>
                  <a:lnTo>
                    <a:pt x="726249" y="142468"/>
                  </a:lnTo>
                  <a:close/>
                </a:path>
                <a:path w="1626870" h="182880">
                  <a:moveTo>
                    <a:pt x="833259" y="131610"/>
                  </a:moveTo>
                  <a:lnTo>
                    <a:pt x="832866" y="128727"/>
                  </a:lnTo>
                  <a:lnTo>
                    <a:pt x="832573" y="127546"/>
                  </a:lnTo>
                  <a:lnTo>
                    <a:pt x="832167" y="126644"/>
                  </a:lnTo>
                  <a:lnTo>
                    <a:pt x="831875" y="125755"/>
                  </a:lnTo>
                  <a:lnTo>
                    <a:pt x="831430" y="125107"/>
                  </a:lnTo>
                  <a:lnTo>
                    <a:pt x="830834" y="124714"/>
                  </a:lnTo>
                  <a:lnTo>
                    <a:pt x="830338" y="124218"/>
                  </a:lnTo>
                  <a:lnTo>
                    <a:pt x="829741" y="123964"/>
                  </a:lnTo>
                  <a:lnTo>
                    <a:pt x="776960" y="123964"/>
                  </a:lnTo>
                  <a:lnTo>
                    <a:pt x="776960" y="83337"/>
                  </a:lnTo>
                  <a:lnTo>
                    <a:pt x="821309" y="83337"/>
                  </a:lnTo>
                  <a:lnTo>
                    <a:pt x="821905" y="83146"/>
                  </a:lnTo>
                  <a:lnTo>
                    <a:pt x="823099" y="82346"/>
                  </a:lnTo>
                  <a:lnTo>
                    <a:pt x="823544" y="81749"/>
                  </a:lnTo>
                  <a:lnTo>
                    <a:pt x="823836" y="80962"/>
                  </a:lnTo>
                  <a:lnTo>
                    <a:pt x="824230" y="80060"/>
                  </a:lnTo>
                  <a:lnTo>
                    <a:pt x="824534" y="78917"/>
                  </a:lnTo>
                  <a:lnTo>
                    <a:pt x="824928" y="76047"/>
                  </a:lnTo>
                  <a:lnTo>
                    <a:pt x="824928" y="68313"/>
                  </a:lnTo>
                  <a:lnTo>
                    <a:pt x="824534" y="65328"/>
                  </a:lnTo>
                  <a:lnTo>
                    <a:pt x="824230" y="64185"/>
                  </a:lnTo>
                  <a:lnTo>
                    <a:pt x="823836" y="63398"/>
                  </a:lnTo>
                  <a:lnTo>
                    <a:pt x="823544" y="62509"/>
                  </a:lnTo>
                  <a:lnTo>
                    <a:pt x="823099" y="61861"/>
                  </a:lnTo>
                  <a:lnTo>
                    <a:pt x="821905" y="61061"/>
                  </a:lnTo>
                  <a:lnTo>
                    <a:pt x="821309" y="60871"/>
                  </a:lnTo>
                  <a:lnTo>
                    <a:pt x="776960" y="60871"/>
                  </a:lnTo>
                  <a:lnTo>
                    <a:pt x="776960" y="25590"/>
                  </a:lnTo>
                  <a:lnTo>
                    <a:pt x="829297" y="25590"/>
                  </a:lnTo>
                  <a:lnTo>
                    <a:pt x="829894" y="25400"/>
                  </a:lnTo>
                  <a:lnTo>
                    <a:pt x="832472" y="19494"/>
                  </a:lnTo>
                  <a:lnTo>
                    <a:pt x="832662" y="18008"/>
                  </a:lnTo>
                  <a:lnTo>
                    <a:pt x="832662" y="10160"/>
                  </a:lnTo>
                  <a:lnTo>
                    <a:pt x="832472" y="8775"/>
                  </a:lnTo>
                  <a:lnTo>
                    <a:pt x="832370" y="7289"/>
                  </a:lnTo>
                  <a:lnTo>
                    <a:pt x="832116" y="6096"/>
                  </a:lnTo>
                  <a:lnTo>
                    <a:pt x="831723" y="5207"/>
                  </a:lnTo>
                  <a:lnTo>
                    <a:pt x="831329" y="4216"/>
                  </a:lnTo>
                  <a:lnTo>
                    <a:pt x="830884" y="3517"/>
                  </a:lnTo>
                  <a:lnTo>
                    <a:pt x="829894" y="2717"/>
                  </a:lnTo>
                  <a:lnTo>
                    <a:pt x="829297" y="2527"/>
                  </a:lnTo>
                  <a:lnTo>
                    <a:pt x="754037" y="2527"/>
                  </a:lnTo>
                  <a:lnTo>
                    <a:pt x="752005" y="3263"/>
                  </a:lnTo>
                  <a:lnTo>
                    <a:pt x="748626" y="6248"/>
                  </a:lnTo>
                  <a:lnTo>
                    <a:pt x="747788" y="8623"/>
                  </a:lnTo>
                  <a:lnTo>
                    <a:pt x="747788" y="141084"/>
                  </a:lnTo>
                  <a:lnTo>
                    <a:pt x="748626" y="143471"/>
                  </a:lnTo>
                  <a:lnTo>
                    <a:pt x="750316" y="144957"/>
                  </a:lnTo>
                  <a:lnTo>
                    <a:pt x="752005" y="146342"/>
                  </a:lnTo>
                  <a:lnTo>
                    <a:pt x="754037" y="147040"/>
                  </a:lnTo>
                  <a:lnTo>
                    <a:pt x="829741" y="147040"/>
                  </a:lnTo>
                  <a:lnTo>
                    <a:pt x="830338" y="146837"/>
                  </a:lnTo>
                  <a:lnTo>
                    <a:pt x="830834" y="146443"/>
                  </a:lnTo>
                  <a:lnTo>
                    <a:pt x="831430" y="146050"/>
                  </a:lnTo>
                  <a:lnTo>
                    <a:pt x="831875" y="145402"/>
                  </a:lnTo>
                  <a:lnTo>
                    <a:pt x="832167" y="144513"/>
                  </a:lnTo>
                  <a:lnTo>
                    <a:pt x="832573" y="143611"/>
                  </a:lnTo>
                  <a:lnTo>
                    <a:pt x="832866" y="142417"/>
                  </a:lnTo>
                  <a:lnTo>
                    <a:pt x="833259" y="139446"/>
                  </a:lnTo>
                  <a:lnTo>
                    <a:pt x="833259" y="131610"/>
                  </a:lnTo>
                  <a:close/>
                </a:path>
                <a:path w="1626870" h="182880">
                  <a:moveTo>
                    <a:pt x="1027620" y="25450"/>
                  </a:moveTo>
                  <a:lnTo>
                    <a:pt x="1027506" y="11607"/>
                  </a:lnTo>
                  <a:lnTo>
                    <a:pt x="1027366" y="10756"/>
                  </a:lnTo>
                  <a:lnTo>
                    <a:pt x="1026896" y="9423"/>
                  </a:lnTo>
                  <a:lnTo>
                    <a:pt x="1026375" y="7886"/>
                  </a:lnTo>
                  <a:lnTo>
                    <a:pt x="1025639" y="6642"/>
                  </a:lnTo>
                  <a:lnTo>
                    <a:pt x="1024648" y="5651"/>
                  </a:lnTo>
                  <a:lnTo>
                    <a:pt x="1023747" y="4660"/>
                  </a:lnTo>
                  <a:lnTo>
                    <a:pt x="1022565" y="3911"/>
                  </a:lnTo>
                  <a:lnTo>
                    <a:pt x="1021067" y="3416"/>
                  </a:lnTo>
                  <a:lnTo>
                    <a:pt x="1019683" y="2819"/>
                  </a:lnTo>
                  <a:lnTo>
                    <a:pt x="1017993" y="2527"/>
                  </a:lnTo>
                  <a:lnTo>
                    <a:pt x="993444" y="2527"/>
                  </a:lnTo>
                  <a:lnTo>
                    <a:pt x="991006" y="2819"/>
                  </a:lnTo>
                  <a:lnTo>
                    <a:pt x="986840" y="4013"/>
                  </a:lnTo>
                  <a:lnTo>
                    <a:pt x="985050" y="5003"/>
                  </a:lnTo>
                  <a:lnTo>
                    <a:pt x="983564" y="6400"/>
                  </a:lnTo>
                  <a:lnTo>
                    <a:pt x="982078" y="7683"/>
                  </a:lnTo>
                  <a:lnTo>
                    <a:pt x="980744" y="9423"/>
                  </a:lnTo>
                  <a:lnTo>
                    <a:pt x="979627" y="11455"/>
                  </a:lnTo>
                  <a:lnTo>
                    <a:pt x="978357" y="13690"/>
                  </a:lnTo>
                  <a:lnTo>
                    <a:pt x="977315" y="16319"/>
                  </a:lnTo>
                  <a:lnTo>
                    <a:pt x="976426" y="19494"/>
                  </a:lnTo>
                  <a:lnTo>
                    <a:pt x="943978" y="105219"/>
                  </a:lnTo>
                  <a:lnTo>
                    <a:pt x="943533" y="105219"/>
                  </a:lnTo>
                  <a:lnTo>
                    <a:pt x="914552" y="25450"/>
                  </a:lnTo>
                  <a:lnTo>
                    <a:pt x="912279" y="19189"/>
                  </a:lnTo>
                  <a:lnTo>
                    <a:pt x="911390" y="16116"/>
                  </a:lnTo>
                  <a:lnTo>
                    <a:pt x="910348" y="13538"/>
                  </a:lnTo>
                  <a:lnTo>
                    <a:pt x="909243" y="11607"/>
                  </a:lnTo>
                  <a:lnTo>
                    <a:pt x="907961" y="9271"/>
                  </a:lnTo>
                  <a:lnTo>
                    <a:pt x="906475" y="7531"/>
                  </a:lnTo>
                  <a:lnTo>
                    <a:pt x="902906" y="4953"/>
                  </a:lnTo>
                  <a:lnTo>
                    <a:pt x="900772" y="4013"/>
                  </a:lnTo>
                  <a:lnTo>
                    <a:pt x="895908" y="2819"/>
                  </a:lnTo>
                  <a:lnTo>
                    <a:pt x="892975" y="2527"/>
                  </a:lnTo>
                  <a:lnTo>
                    <a:pt x="866940" y="2527"/>
                  </a:lnTo>
                  <a:lnTo>
                    <a:pt x="864260" y="3568"/>
                  </a:lnTo>
                  <a:lnTo>
                    <a:pt x="862266" y="5651"/>
                  </a:lnTo>
                  <a:lnTo>
                    <a:pt x="860386" y="7531"/>
                  </a:lnTo>
                  <a:lnTo>
                    <a:pt x="860272" y="7683"/>
                  </a:lnTo>
                  <a:lnTo>
                    <a:pt x="859294" y="10515"/>
                  </a:lnTo>
                  <a:lnTo>
                    <a:pt x="859345" y="143865"/>
                  </a:lnTo>
                  <a:lnTo>
                    <a:pt x="866444" y="147332"/>
                  </a:lnTo>
                  <a:lnTo>
                    <a:pt x="868222" y="147637"/>
                  </a:lnTo>
                  <a:lnTo>
                    <a:pt x="870458" y="147777"/>
                  </a:lnTo>
                  <a:lnTo>
                    <a:pt x="875919" y="147777"/>
                  </a:lnTo>
                  <a:lnTo>
                    <a:pt x="878141" y="147637"/>
                  </a:lnTo>
                  <a:lnTo>
                    <a:pt x="879830" y="147332"/>
                  </a:lnTo>
                  <a:lnTo>
                    <a:pt x="881621" y="147142"/>
                  </a:lnTo>
                  <a:lnTo>
                    <a:pt x="883056" y="146837"/>
                  </a:lnTo>
                  <a:lnTo>
                    <a:pt x="885240" y="146050"/>
                  </a:lnTo>
                  <a:lnTo>
                    <a:pt x="885990" y="145554"/>
                  </a:lnTo>
                  <a:lnTo>
                    <a:pt x="886383" y="144957"/>
                  </a:lnTo>
                  <a:lnTo>
                    <a:pt x="886879" y="144360"/>
                  </a:lnTo>
                  <a:lnTo>
                    <a:pt x="887069" y="143865"/>
                  </a:lnTo>
                  <a:lnTo>
                    <a:pt x="887133" y="25450"/>
                  </a:lnTo>
                  <a:lnTo>
                    <a:pt x="887272" y="25450"/>
                  </a:lnTo>
                  <a:lnTo>
                    <a:pt x="927760" y="142875"/>
                  </a:lnTo>
                  <a:lnTo>
                    <a:pt x="927950" y="143662"/>
                  </a:lnTo>
                  <a:lnTo>
                    <a:pt x="928357" y="144360"/>
                  </a:lnTo>
                  <a:lnTo>
                    <a:pt x="940155" y="147777"/>
                  </a:lnTo>
                  <a:lnTo>
                    <a:pt x="945222" y="147777"/>
                  </a:lnTo>
                  <a:lnTo>
                    <a:pt x="947407" y="147688"/>
                  </a:lnTo>
                  <a:lnTo>
                    <a:pt x="949185" y="147485"/>
                  </a:lnTo>
                  <a:lnTo>
                    <a:pt x="950976" y="147383"/>
                  </a:lnTo>
                  <a:lnTo>
                    <a:pt x="957630" y="143014"/>
                  </a:lnTo>
                  <a:lnTo>
                    <a:pt x="971130" y="105219"/>
                  </a:lnTo>
                  <a:lnTo>
                    <a:pt x="999642" y="25450"/>
                  </a:lnTo>
                  <a:lnTo>
                    <a:pt x="999794" y="25450"/>
                  </a:lnTo>
                  <a:lnTo>
                    <a:pt x="999832" y="143865"/>
                  </a:lnTo>
                  <a:lnTo>
                    <a:pt x="999985" y="144360"/>
                  </a:lnTo>
                  <a:lnTo>
                    <a:pt x="1006932" y="147332"/>
                  </a:lnTo>
                  <a:lnTo>
                    <a:pt x="1008722" y="147637"/>
                  </a:lnTo>
                  <a:lnTo>
                    <a:pt x="1010958" y="147777"/>
                  </a:lnTo>
                  <a:lnTo>
                    <a:pt x="1016406" y="147777"/>
                  </a:lnTo>
                  <a:lnTo>
                    <a:pt x="1018692" y="147637"/>
                  </a:lnTo>
                  <a:lnTo>
                    <a:pt x="1020483" y="147332"/>
                  </a:lnTo>
                  <a:lnTo>
                    <a:pt x="1022261" y="147142"/>
                  </a:lnTo>
                  <a:lnTo>
                    <a:pt x="1027569" y="143865"/>
                  </a:lnTo>
                  <a:lnTo>
                    <a:pt x="1027620" y="25450"/>
                  </a:lnTo>
                  <a:close/>
                </a:path>
                <a:path w="1626870" h="182880">
                  <a:moveTo>
                    <a:pt x="1144574" y="131610"/>
                  </a:moveTo>
                  <a:lnTo>
                    <a:pt x="1144181" y="128727"/>
                  </a:lnTo>
                  <a:lnTo>
                    <a:pt x="1143876" y="127546"/>
                  </a:lnTo>
                  <a:lnTo>
                    <a:pt x="1143482" y="126644"/>
                  </a:lnTo>
                  <a:lnTo>
                    <a:pt x="1143190" y="125755"/>
                  </a:lnTo>
                  <a:lnTo>
                    <a:pt x="1142733" y="125107"/>
                  </a:lnTo>
                  <a:lnTo>
                    <a:pt x="1142149" y="124714"/>
                  </a:lnTo>
                  <a:lnTo>
                    <a:pt x="1141653" y="124218"/>
                  </a:lnTo>
                  <a:lnTo>
                    <a:pt x="1141056" y="123964"/>
                  </a:lnTo>
                  <a:lnTo>
                    <a:pt x="1088263" y="123964"/>
                  </a:lnTo>
                  <a:lnTo>
                    <a:pt x="1088263" y="83337"/>
                  </a:lnTo>
                  <a:lnTo>
                    <a:pt x="1132624" y="83337"/>
                  </a:lnTo>
                  <a:lnTo>
                    <a:pt x="1133208" y="83146"/>
                  </a:lnTo>
                  <a:lnTo>
                    <a:pt x="1134402" y="82346"/>
                  </a:lnTo>
                  <a:lnTo>
                    <a:pt x="1134846" y="81749"/>
                  </a:lnTo>
                  <a:lnTo>
                    <a:pt x="1135151" y="80962"/>
                  </a:lnTo>
                  <a:lnTo>
                    <a:pt x="1135545" y="80060"/>
                  </a:lnTo>
                  <a:lnTo>
                    <a:pt x="1135837" y="78917"/>
                  </a:lnTo>
                  <a:lnTo>
                    <a:pt x="1136243" y="76047"/>
                  </a:lnTo>
                  <a:lnTo>
                    <a:pt x="1136243" y="68313"/>
                  </a:lnTo>
                  <a:lnTo>
                    <a:pt x="1135837" y="65328"/>
                  </a:lnTo>
                  <a:lnTo>
                    <a:pt x="1135545" y="64185"/>
                  </a:lnTo>
                  <a:lnTo>
                    <a:pt x="1135151" y="63398"/>
                  </a:lnTo>
                  <a:lnTo>
                    <a:pt x="1134846" y="62509"/>
                  </a:lnTo>
                  <a:lnTo>
                    <a:pt x="1134402" y="61861"/>
                  </a:lnTo>
                  <a:lnTo>
                    <a:pt x="1133208" y="61061"/>
                  </a:lnTo>
                  <a:lnTo>
                    <a:pt x="1132624" y="60871"/>
                  </a:lnTo>
                  <a:lnTo>
                    <a:pt x="1088263" y="60871"/>
                  </a:lnTo>
                  <a:lnTo>
                    <a:pt x="1088263" y="25590"/>
                  </a:lnTo>
                  <a:lnTo>
                    <a:pt x="1140599" y="25590"/>
                  </a:lnTo>
                  <a:lnTo>
                    <a:pt x="1141196" y="25400"/>
                  </a:lnTo>
                  <a:lnTo>
                    <a:pt x="1143774" y="19494"/>
                  </a:lnTo>
                  <a:lnTo>
                    <a:pt x="1143977" y="18008"/>
                  </a:lnTo>
                  <a:lnTo>
                    <a:pt x="1143977" y="10160"/>
                  </a:lnTo>
                  <a:lnTo>
                    <a:pt x="1143774" y="8775"/>
                  </a:lnTo>
                  <a:lnTo>
                    <a:pt x="1143685" y="7289"/>
                  </a:lnTo>
                  <a:lnTo>
                    <a:pt x="1143431" y="6096"/>
                  </a:lnTo>
                  <a:lnTo>
                    <a:pt x="1143038" y="5207"/>
                  </a:lnTo>
                  <a:lnTo>
                    <a:pt x="1142644" y="4216"/>
                  </a:lnTo>
                  <a:lnTo>
                    <a:pt x="1142187" y="3517"/>
                  </a:lnTo>
                  <a:lnTo>
                    <a:pt x="1141196" y="2717"/>
                  </a:lnTo>
                  <a:lnTo>
                    <a:pt x="1140599" y="2527"/>
                  </a:lnTo>
                  <a:lnTo>
                    <a:pt x="1065352" y="2527"/>
                  </a:lnTo>
                  <a:lnTo>
                    <a:pt x="1063320" y="3263"/>
                  </a:lnTo>
                  <a:lnTo>
                    <a:pt x="1059942" y="6248"/>
                  </a:lnTo>
                  <a:lnTo>
                    <a:pt x="1059103" y="8623"/>
                  </a:lnTo>
                  <a:lnTo>
                    <a:pt x="1059103" y="141084"/>
                  </a:lnTo>
                  <a:lnTo>
                    <a:pt x="1059942" y="143471"/>
                  </a:lnTo>
                  <a:lnTo>
                    <a:pt x="1061631" y="144957"/>
                  </a:lnTo>
                  <a:lnTo>
                    <a:pt x="1063320" y="146342"/>
                  </a:lnTo>
                  <a:lnTo>
                    <a:pt x="1065352" y="147040"/>
                  </a:lnTo>
                  <a:lnTo>
                    <a:pt x="1141056" y="147040"/>
                  </a:lnTo>
                  <a:lnTo>
                    <a:pt x="1141653" y="146837"/>
                  </a:lnTo>
                  <a:lnTo>
                    <a:pt x="1142149" y="146443"/>
                  </a:lnTo>
                  <a:lnTo>
                    <a:pt x="1142733" y="146050"/>
                  </a:lnTo>
                  <a:lnTo>
                    <a:pt x="1143190" y="145402"/>
                  </a:lnTo>
                  <a:lnTo>
                    <a:pt x="1143482" y="144513"/>
                  </a:lnTo>
                  <a:lnTo>
                    <a:pt x="1143876" y="143611"/>
                  </a:lnTo>
                  <a:lnTo>
                    <a:pt x="1144181" y="142417"/>
                  </a:lnTo>
                  <a:lnTo>
                    <a:pt x="1144574" y="139446"/>
                  </a:lnTo>
                  <a:lnTo>
                    <a:pt x="1144574" y="131610"/>
                  </a:lnTo>
                  <a:close/>
                </a:path>
                <a:path w="1626870" h="182880">
                  <a:moveTo>
                    <a:pt x="1289672" y="107149"/>
                  </a:moveTo>
                  <a:lnTo>
                    <a:pt x="1289558" y="5803"/>
                  </a:lnTo>
                  <a:lnTo>
                    <a:pt x="1289469" y="5499"/>
                  </a:lnTo>
                  <a:lnTo>
                    <a:pt x="1289075" y="4902"/>
                  </a:lnTo>
                  <a:lnTo>
                    <a:pt x="1288770" y="4305"/>
                  </a:lnTo>
                  <a:lnTo>
                    <a:pt x="1288135" y="3810"/>
                  </a:lnTo>
                  <a:lnTo>
                    <a:pt x="1287145" y="3416"/>
                  </a:lnTo>
                  <a:lnTo>
                    <a:pt x="1286243" y="2921"/>
                  </a:lnTo>
                  <a:lnTo>
                    <a:pt x="1284909" y="2578"/>
                  </a:lnTo>
                  <a:lnTo>
                    <a:pt x="1281430" y="2184"/>
                  </a:lnTo>
                  <a:lnTo>
                    <a:pt x="1279347" y="2082"/>
                  </a:lnTo>
                  <a:lnTo>
                    <a:pt x="1274191" y="2082"/>
                  </a:lnTo>
                  <a:lnTo>
                    <a:pt x="1271955" y="2184"/>
                  </a:lnTo>
                  <a:lnTo>
                    <a:pt x="1268488" y="2578"/>
                  </a:lnTo>
                  <a:lnTo>
                    <a:pt x="1267104" y="2921"/>
                  </a:lnTo>
                  <a:lnTo>
                    <a:pt x="1266012" y="3416"/>
                  </a:lnTo>
                  <a:lnTo>
                    <a:pt x="1265008" y="3810"/>
                  </a:lnTo>
                  <a:lnTo>
                    <a:pt x="1264272" y="4305"/>
                  </a:lnTo>
                  <a:lnTo>
                    <a:pt x="1263777" y="4902"/>
                  </a:lnTo>
                  <a:lnTo>
                    <a:pt x="1263370" y="5499"/>
                  </a:lnTo>
                  <a:lnTo>
                    <a:pt x="1263294" y="5803"/>
                  </a:lnTo>
                  <a:lnTo>
                    <a:pt x="1263370" y="92214"/>
                  </a:lnTo>
                  <a:lnTo>
                    <a:pt x="1263916" y="107149"/>
                  </a:lnTo>
                  <a:lnTo>
                    <a:pt x="1263777" y="107149"/>
                  </a:lnTo>
                  <a:lnTo>
                    <a:pt x="1262481" y="104178"/>
                  </a:lnTo>
                  <a:lnTo>
                    <a:pt x="1261097" y="101193"/>
                  </a:lnTo>
                  <a:lnTo>
                    <a:pt x="1259611" y="98221"/>
                  </a:lnTo>
                  <a:lnTo>
                    <a:pt x="1256779" y="92214"/>
                  </a:lnTo>
                  <a:lnTo>
                    <a:pt x="1253807" y="86067"/>
                  </a:lnTo>
                  <a:lnTo>
                    <a:pt x="1252258" y="82994"/>
                  </a:lnTo>
                  <a:lnTo>
                    <a:pt x="1245768" y="70396"/>
                  </a:lnTo>
                  <a:lnTo>
                    <a:pt x="1226769" y="34823"/>
                  </a:lnTo>
                  <a:lnTo>
                    <a:pt x="1217637" y="17703"/>
                  </a:lnTo>
                  <a:lnTo>
                    <a:pt x="1216253" y="14732"/>
                  </a:lnTo>
                  <a:lnTo>
                    <a:pt x="1214856" y="12293"/>
                  </a:lnTo>
                  <a:lnTo>
                    <a:pt x="1213472" y="10414"/>
                  </a:lnTo>
                  <a:lnTo>
                    <a:pt x="1212176" y="8432"/>
                  </a:lnTo>
                  <a:lnTo>
                    <a:pt x="1210741" y="6896"/>
                  </a:lnTo>
                  <a:lnTo>
                    <a:pt x="1209154" y="5803"/>
                  </a:lnTo>
                  <a:lnTo>
                    <a:pt x="1207668" y="4610"/>
                  </a:lnTo>
                  <a:lnTo>
                    <a:pt x="1205928" y="3771"/>
                  </a:lnTo>
                  <a:lnTo>
                    <a:pt x="1202055" y="2768"/>
                  </a:lnTo>
                  <a:lnTo>
                    <a:pt x="1199730" y="2527"/>
                  </a:lnTo>
                  <a:lnTo>
                    <a:pt x="1178191" y="2527"/>
                  </a:lnTo>
                  <a:lnTo>
                    <a:pt x="1175664" y="3416"/>
                  </a:lnTo>
                  <a:lnTo>
                    <a:pt x="1173581" y="5207"/>
                  </a:lnTo>
                  <a:lnTo>
                    <a:pt x="1171600" y="6985"/>
                  </a:lnTo>
                  <a:lnTo>
                    <a:pt x="1170609" y="9613"/>
                  </a:lnTo>
                  <a:lnTo>
                    <a:pt x="1170622" y="143764"/>
                  </a:lnTo>
                  <a:lnTo>
                    <a:pt x="1177150" y="147332"/>
                  </a:lnTo>
                  <a:lnTo>
                    <a:pt x="1178839" y="147637"/>
                  </a:lnTo>
                  <a:lnTo>
                    <a:pt x="1181023" y="147777"/>
                  </a:lnTo>
                  <a:lnTo>
                    <a:pt x="1186383" y="147777"/>
                  </a:lnTo>
                  <a:lnTo>
                    <a:pt x="1188567" y="147637"/>
                  </a:lnTo>
                  <a:lnTo>
                    <a:pt x="1190256" y="147332"/>
                  </a:lnTo>
                  <a:lnTo>
                    <a:pt x="1191933" y="147142"/>
                  </a:lnTo>
                  <a:lnTo>
                    <a:pt x="1193279" y="146837"/>
                  </a:lnTo>
                  <a:lnTo>
                    <a:pt x="1195260" y="146050"/>
                  </a:lnTo>
                  <a:lnTo>
                    <a:pt x="1195959" y="145554"/>
                  </a:lnTo>
                  <a:lnTo>
                    <a:pt x="1196327" y="145008"/>
                  </a:lnTo>
                  <a:lnTo>
                    <a:pt x="1196848" y="144360"/>
                  </a:lnTo>
                  <a:lnTo>
                    <a:pt x="1197063" y="143764"/>
                  </a:lnTo>
                  <a:lnTo>
                    <a:pt x="1197000" y="56159"/>
                  </a:lnTo>
                  <a:lnTo>
                    <a:pt x="1196797" y="50888"/>
                  </a:lnTo>
                  <a:lnTo>
                    <a:pt x="1196695" y="45542"/>
                  </a:lnTo>
                  <a:lnTo>
                    <a:pt x="1196505" y="40182"/>
                  </a:lnTo>
                  <a:lnTo>
                    <a:pt x="1196200" y="34823"/>
                  </a:lnTo>
                  <a:lnTo>
                    <a:pt x="1196352" y="34823"/>
                  </a:lnTo>
                  <a:lnTo>
                    <a:pt x="1244422" y="128879"/>
                  </a:lnTo>
                  <a:lnTo>
                    <a:pt x="1246314" y="132651"/>
                  </a:lnTo>
                  <a:lnTo>
                    <a:pt x="1263573" y="147332"/>
                  </a:lnTo>
                  <a:lnTo>
                    <a:pt x="1280045" y="147332"/>
                  </a:lnTo>
                  <a:lnTo>
                    <a:pt x="1289672" y="138455"/>
                  </a:lnTo>
                  <a:lnTo>
                    <a:pt x="1289672" y="107149"/>
                  </a:lnTo>
                  <a:close/>
                </a:path>
                <a:path w="1626870" h="182880">
                  <a:moveTo>
                    <a:pt x="1417231" y="10515"/>
                  </a:moveTo>
                  <a:lnTo>
                    <a:pt x="1414653" y="3263"/>
                  </a:lnTo>
                  <a:lnTo>
                    <a:pt x="1414157" y="2768"/>
                  </a:lnTo>
                  <a:lnTo>
                    <a:pt x="1413560" y="2527"/>
                  </a:lnTo>
                  <a:lnTo>
                    <a:pt x="1310373" y="2527"/>
                  </a:lnTo>
                  <a:lnTo>
                    <a:pt x="1306842" y="10515"/>
                  </a:lnTo>
                  <a:lnTo>
                    <a:pt x="1306842" y="18643"/>
                  </a:lnTo>
                  <a:lnTo>
                    <a:pt x="1310373" y="26631"/>
                  </a:lnTo>
                  <a:lnTo>
                    <a:pt x="1347228" y="26631"/>
                  </a:lnTo>
                  <a:lnTo>
                    <a:pt x="1347228" y="143713"/>
                  </a:lnTo>
                  <a:lnTo>
                    <a:pt x="1354963" y="147332"/>
                  </a:lnTo>
                  <a:lnTo>
                    <a:pt x="1356855" y="147637"/>
                  </a:lnTo>
                  <a:lnTo>
                    <a:pt x="1359179" y="147777"/>
                  </a:lnTo>
                  <a:lnTo>
                    <a:pt x="1364843" y="147777"/>
                  </a:lnTo>
                  <a:lnTo>
                    <a:pt x="1367218" y="147637"/>
                  </a:lnTo>
                  <a:lnTo>
                    <a:pt x="1369110" y="147332"/>
                  </a:lnTo>
                  <a:lnTo>
                    <a:pt x="1370990" y="147142"/>
                  </a:lnTo>
                  <a:lnTo>
                    <a:pt x="1372476" y="146837"/>
                  </a:lnTo>
                  <a:lnTo>
                    <a:pt x="1373568" y="146443"/>
                  </a:lnTo>
                  <a:lnTo>
                    <a:pt x="1374762" y="146050"/>
                  </a:lnTo>
                  <a:lnTo>
                    <a:pt x="1375549" y="145554"/>
                  </a:lnTo>
                  <a:lnTo>
                    <a:pt x="1375956" y="144957"/>
                  </a:lnTo>
                  <a:lnTo>
                    <a:pt x="1376451" y="144360"/>
                  </a:lnTo>
                  <a:lnTo>
                    <a:pt x="1376692" y="143713"/>
                  </a:lnTo>
                  <a:lnTo>
                    <a:pt x="1376692" y="26631"/>
                  </a:lnTo>
                  <a:lnTo>
                    <a:pt x="1413560" y="26631"/>
                  </a:lnTo>
                  <a:lnTo>
                    <a:pt x="1417231" y="18643"/>
                  </a:lnTo>
                  <a:lnTo>
                    <a:pt x="1417231" y="10515"/>
                  </a:lnTo>
                  <a:close/>
                </a:path>
                <a:path w="1626870" h="182880">
                  <a:moveTo>
                    <a:pt x="1518831" y="97878"/>
                  </a:moveTo>
                  <a:lnTo>
                    <a:pt x="1499184" y="69354"/>
                  </a:lnTo>
                  <a:lnTo>
                    <a:pt x="1495513" y="67068"/>
                  </a:lnTo>
                  <a:lnTo>
                    <a:pt x="1491742" y="65036"/>
                  </a:lnTo>
                  <a:lnTo>
                    <a:pt x="1484007" y="61455"/>
                  </a:lnTo>
                  <a:lnTo>
                    <a:pt x="1480185" y="59778"/>
                  </a:lnTo>
                  <a:lnTo>
                    <a:pt x="1476413" y="58191"/>
                  </a:lnTo>
                  <a:lnTo>
                    <a:pt x="1472742" y="56502"/>
                  </a:lnTo>
                  <a:lnTo>
                    <a:pt x="1456766" y="41567"/>
                  </a:lnTo>
                  <a:lnTo>
                    <a:pt x="1456766" y="36207"/>
                  </a:lnTo>
                  <a:lnTo>
                    <a:pt x="1457159" y="34175"/>
                  </a:lnTo>
                  <a:lnTo>
                    <a:pt x="1457769" y="32740"/>
                  </a:lnTo>
                  <a:lnTo>
                    <a:pt x="1458747" y="30302"/>
                  </a:lnTo>
                  <a:lnTo>
                    <a:pt x="1459941" y="28663"/>
                  </a:lnTo>
                  <a:lnTo>
                    <a:pt x="1461528" y="27381"/>
                  </a:lnTo>
                  <a:lnTo>
                    <a:pt x="1463116" y="25996"/>
                  </a:lnTo>
                  <a:lnTo>
                    <a:pt x="1465097" y="24904"/>
                  </a:lnTo>
                  <a:lnTo>
                    <a:pt x="1469859" y="23317"/>
                  </a:lnTo>
                  <a:lnTo>
                    <a:pt x="1472641" y="22910"/>
                  </a:lnTo>
                  <a:lnTo>
                    <a:pt x="1479981" y="22910"/>
                  </a:lnTo>
                  <a:lnTo>
                    <a:pt x="1483753" y="23406"/>
                  </a:lnTo>
                  <a:lnTo>
                    <a:pt x="1490599" y="25400"/>
                  </a:lnTo>
                  <a:lnTo>
                    <a:pt x="1493621" y="26530"/>
                  </a:lnTo>
                  <a:lnTo>
                    <a:pt x="1496199" y="27825"/>
                  </a:lnTo>
                  <a:lnTo>
                    <a:pt x="1498790" y="29019"/>
                  </a:lnTo>
                  <a:lnTo>
                    <a:pt x="1500962" y="30162"/>
                  </a:lnTo>
                  <a:lnTo>
                    <a:pt x="1502752" y="31254"/>
                  </a:lnTo>
                  <a:lnTo>
                    <a:pt x="1504543" y="32245"/>
                  </a:lnTo>
                  <a:lnTo>
                    <a:pt x="1505826" y="32740"/>
                  </a:lnTo>
                  <a:lnTo>
                    <a:pt x="1507515" y="32740"/>
                  </a:lnTo>
                  <a:lnTo>
                    <a:pt x="1510487" y="22910"/>
                  </a:lnTo>
                  <a:lnTo>
                    <a:pt x="1510449" y="17208"/>
                  </a:lnTo>
                  <a:lnTo>
                    <a:pt x="1510245" y="14630"/>
                  </a:lnTo>
                  <a:lnTo>
                    <a:pt x="1510093" y="13589"/>
                  </a:lnTo>
                  <a:lnTo>
                    <a:pt x="1509903" y="12788"/>
                  </a:lnTo>
                  <a:lnTo>
                    <a:pt x="1509801" y="11899"/>
                  </a:lnTo>
                  <a:lnTo>
                    <a:pt x="1509598" y="11201"/>
                  </a:lnTo>
                  <a:lnTo>
                    <a:pt x="1509306" y="10706"/>
                  </a:lnTo>
                  <a:lnTo>
                    <a:pt x="1509001" y="10121"/>
                  </a:lnTo>
                  <a:lnTo>
                    <a:pt x="1508455" y="9474"/>
                  </a:lnTo>
                  <a:lnTo>
                    <a:pt x="1507667" y="8775"/>
                  </a:lnTo>
                  <a:lnTo>
                    <a:pt x="1506969" y="7988"/>
                  </a:lnTo>
                  <a:lnTo>
                    <a:pt x="1485633" y="889"/>
                  </a:lnTo>
                  <a:lnTo>
                    <a:pt x="1482267" y="292"/>
                  </a:lnTo>
                  <a:lnTo>
                    <a:pt x="1478838" y="0"/>
                  </a:lnTo>
                  <a:lnTo>
                    <a:pt x="1468818" y="0"/>
                  </a:lnTo>
                  <a:lnTo>
                    <a:pt x="1462570" y="889"/>
                  </a:lnTo>
                  <a:lnTo>
                    <a:pt x="1456613" y="2679"/>
                  </a:lnTo>
                  <a:lnTo>
                    <a:pt x="1450670" y="4356"/>
                  </a:lnTo>
                  <a:lnTo>
                    <a:pt x="1427111" y="34175"/>
                  </a:lnTo>
                  <a:lnTo>
                    <a:pt x="1427238" y="49110"/>
                  </a:lnTo>
                  <a:lnTo>
                    <a:pt x="1453794" y="80810"/>
                  </a:lnTo>
                  <a:lnTo>
                    <a:pt x="1472641" y="89242"/>
                  </a:lnTo>
                  <a:lnTo>
                    <a:pt x="1475867" y="90982"/>
                  </a:lnTo>
                  <a:lnTo>
                    <a:pt x="1478572" y="92811"/>
                  </a:lnTo>
                  <a:lnTo>
                    <a:pt x="1481518" y="94653"/>
                  </a:lnTo>
                  <a:lnTo>
                    <a:pt x="1483855" y="96735"/>
                  </a:lnTo>
                  <a:lnTo>
                    <a:pt x="1485633" y="99110"/>
                  </a:lnTo>
                  <a:lnTo>
                    <a:pt x="1487424" y="101396"/>
                  </a:lnTo>
                  <a:lnTo>
                    <a:pt x="1488313" y="104178"/>
                  </a:lnTo>
                  <a:lnTo>
                    <a:pt x="1488313" y="110324"/>
                  </a:lnTo>
                  <a:lnTo>
                    <a:pt x="1487766" y="112903"/>
                  </a:lnTo>
                  <a:lnTo>
                    <a:pt x="1486700" y="115138"/>
                  </a:lnTo>
                  <a:lnTo>
                    <a:pt x="1485684" y="117475"/>
                  </a:lnTo>
                  <a:lnTo>
                    <a:pt x="1484198" y="119405"/>
                  </a:lnTo>
                  <a:lnTo>
                    <a:pt x="1482217" y="120992"/>
                  </a:lnTo>
                  <a:lnTo>
                    <a:pt x="1480324" y="122580"/>
                  </a:lnTo>
                  <a:lnTo>
                    <a:pt x="1477949" y="123825"/>
                  </a:lnTo>
                  <a:lnTo>
                    <a:pt x="1475066" y="124714"/>
                  </a:lnTo>
                  <a:lnTo>
                    <a:pt x="1472298" y="125501"/>
                  </a:lnTo>
                  <a:lnTo>
                    <a:pt x="1469123" y="125907"/>
                  </a:lnTo>
                  <a:lnTo>
                    <a:pt x="1460093" y="125907"/>
                  </a:lnTo>
                  <a:lnTo>
                    <a:pt x="1431213" y="114744"/>
                  </a:lnTo>
                  <a:lnTo>
                    <a:pt x="1429778" y="114147"/>
                  </a:lnTo>
                  <a:lnTo>
                    <a:pt x="1427988" y="114147"/>
                  </a:lnTo>
                  <a:lnTo>
                    <a:pt x="1427302" y="114350"/>
                  </a:lnTo>
                  <a:lnTo>
                    <a:pt x="1424470" y="129819"/>
                  </a:lnTo>
                  <a:lnTo>
                    <a:pt x="1424673" y="132448"/>
                  </a:lnTo>
                  <a:lnTo>
                    <a:pt x="1460436" y="149567"/>
                  </a:lnTo>
                  <a:lnTo>
                    <a:pt x="1472742" y="149567"/>
                  </a:lnTo>
                  <a:lnTo>
                    <a:pt x="1507909" y="134239"/>
                  </a:lnTo>
                  <a:lnTo>
                    <a:pt x="1514297" y="124117"/>
                  </a:lnTo>
                  <a:lnTo>
                    <a:pt x="1517383" y="117919"/>
                  </a:lnTo>
                  <a:lnTo>
                    <a:pt x="1518831" y="111264"/>
                  </a:lnTo>
                  <a:lnTo>
                    <a:pt x="1518831" y="97878"/>
                  </a:lnTo>
                  <a:close/>
                </a:path>
                <a:path w="1626870" h="182880">
                  <a:moveTo>
                    <a:pt x="1525524" y="161899"/>
                  </a:moveTo>
                  <a:lnTo>
                    <a:pt x="395516" y="161899"/>
                  </a:lnTo>
                  <a:lnTo>
                    <a:pt x="395452" y="156260"/>
                  </a:lnTo>
                  <a:lnTo>
                    <a:pt x="395351" y="154825"/>
                  </a:lnTo>
                  <a:lnTo>
                    <a:pt x="394957" y="152844"/>
                  </a:lnTo>
                  <a:lnTo>
                    <a:pt x="394652" y="150952"/>
                  </a:lnTo>
                  <a:lnTo>
                    <a:pt x="394055" y="149618"/>
                  </a:lnTo>
                  <a:lnTo>
                    <a:pt x="392366" y="148132"/>
                  </a:lnTo>
                  <a:lnTo>
                    <a:pt x="391236" y="147535"/>
                  </a:lnTo>
                  <a:lnTo>
                    <a:pt x="389737" y="147040"/>
                  </a:lnTo>
                  <a:lnTo>
                    <a:pt x="388353" y="146545"/>
                  </a:lnTo>
                  <a:lnTo>
                    <a:pt x="362800" y="130810"/>
                  </a:lnTo>
                  <a:lnTo>
                    <a:pt x="365887" y="127736"/>
                  </a:lnTo>
                  <a:lnTo>
                    <a:pt x="367766" y="125310"/>
                  </a:lnTo>
                  <a:lnTo>
                    <a:pt x="376897" y="107149"/>
                  </a:lnTo>
                  <a:lnTo>
                    <a:pt x="378625" y="102146"/>
                  </a:lnTo>
                  <a:lnTo>
                    <a:pt x="379869" y="96888"/>
                  </a:lnTo>
                  <a:lnTo>
                    <a:pt x="380669" y="91224"/>
                  </a:lnTo>
                  <a:lnTo>
                    <a:pt x="381558" y="85471"/>
                  </a:lnTo>
                  <a:lnTo>
                    <a:pt x="382003" y="79375"/>
                  </a:lnTo>
                  <a:lnTo>
                    <a:pt x="382003" y="72923"/>
                  </a:lnTo>
                  <a:lnTo>
                    <a:pt x="375107" y="33858"/>
                  </a:lnTo>
                  <a:lnTo>
                    <a:pt x="369697" y="24104"/>
                  </a:lnTo>
                  <a:lnTo>
                    <a:pt x="368642" y="22479"/>
                  </a:lnTo>
                  <a:lnTo>
                    <a:pt x="364591" y="17703"/>
                  </a:lnTo>
                  <a:lnTo>
                    <a:pt x="358940" y="11747"/>
                  </a:lnTo>
                  <a:lnTo>
                    <a:pt x="351942" y="7340"/>
                  </a:lnTo>
                  <a:lnTo>
                    <a:pt x="351193" y="7086"/>
                  </a:lnTo>
                  <a:lnTo>
                    <a:pt x="351193" y="66967"/>
                  </a:lnTo>
                  <a:lnTo>
                    <a:pt x="351142" y="82003"/>
                  </a:lnTo>
                  <a:lnTo>
                    <a:pt x="350558" y="88049"/>
                  </a:lnTo>
                  <a:lnTo>
                    <a:pt x="349389" y="93611"/>
                  </a:lnTo>
                  <a:lnTo>
                    <a:pt x="348068" y="100355"/>
                  </a:lnTo>
                  <a:lnTo>
                    <a:pt x="331254" y="121285"/>
                  </a:lnTo>
                  <a:lnTo>
                    <a:pt x="326491" y="123964"/>
                  </a:lnTo>
                  <a:lnTo>
                    <a:pt x="320484" y="125310"/>
                  </a:lnTo>
                  <a:lnTo>
                    <a:pt x="306006" y="125310"/>
                  </a:lnTo>
                  <a:lnTo>
                    <a:pt x="276631" y="89192"/>
                  </a:lnTo>
                  <a:lnTo>
                    <a:pt x="276034" y="82003"/>
                  </a:lnTo>
                  <a:lnTo>
                    <a:pt x="276072" y="66967"/>
                  </a:lnTo>
                  <a:lnTo>
                    <a:pt x="291071" y="30797"/>
                  </a:lnTo>
                  <a:lnTo>
                    <a:pt x="306743" y="24104"/>
                  </a:lnTo>
                  <a:lnTo>
                    <a:pt x="321132" y="24104"/>
                  </a:lnTo>
                  <a:lnTo>
                    <a:pt x="327088" y="25349"/>
                  </a:lnTo>
                  <a:lnTo>
                    <a:pt x="331851" y="27825"/>
                  </a:lnTo>
                  <a:lnTo>
                    <a:pt x="336613" y="30213"/>
                  </a:lnTo>
                  <a:lnTo>
                    <a:pt x="340436" y="33629"/>
                  </a:lnTo>
                  <a:lnTo>
                    <a:pt x="343306" y="38100"/>
                  </a:lnTo>
                  <a:lnTo>
                    <a:pt x="346189" y="42456"/>
                  </a:lnTo>
                  <a:lnTo>
                    <a:pt x="348221" y="47764"/>
                  </a:lnTo>
                  <a:lnTo>
                    <a:pt x="350596" y="60172"/>
                  </a:lnTo>
                  <a:lnTo>
                    <a:pt x="351193" y="66967"/>
                  </a:lnTo>
                  <a:lnTo>
                    <a:pt x="351193" y="7086"/>
                  </a:lnTo>
                  <a:lnTo>
                    <a:pt x="315036" y="0"/>
                  </a:lnTo>
                  <a:lnTo>
                    <a:pt x="306666" y="330"/>
                  </a:lnTo>
                  <a:lnTo>
                    <a:pt x="267652" y="15760"/>
                  </a:lnTo>
                  <a:lnTo>
                    <a:pt x="247738" y="51269"/>
                  </a:lnTo>
                  <a:lnTo>
                    <a:pt x="245313" y="72923"/>
                  </a:lnTo>
                  <a:lnTo>
                    <a:pt x="245414" y="82003"/>
                  </a:lnTo>
                  <a:lnTo>
                    <a:pt x="254609" y="121704"/>
                  </a:lnTo>
                  <a:lnTo>
                    <a:pt x="289471" y="147142"/>
                  </a:lnTo>
                  <a:lnTo>
                    <a:pt x="312356" y="149567"/>
                  </a:lnTo>
                  <a:lnTo>
                    <a:pt x="318300" y="149567"/>
                  </a:lnTo>
                  <a:lnTo>
                    <a:pt x="323710" y="148971"/>
                  </a:lnTo>
                  <a:lnTo>
                    <a:pt x="328574" y="147777"/>
                  </a:lnTo>
                  <a:lnTo>
                    <a:pt x="333438" y="146685"/>
                  </a:lnTo>
                  <a:lnTo>
                    <a:pt x="337604" y="145351"/>
                  </a:lnTo>
                  <a:lnTo>
                    <a:pt x="341071" y="143764"/>
                  </a:lnTo>
                  <a:lnTo>
                    <a:pt x="345109" y="148488"/>
                  </a:lnTo>
                  <a:lnTo>
                    <a:pt x="349554" y="152692"/>
                  </a:lnTo>
                  <a:lnTo>
                    <a:pt x="354317" y="156260"/>
                  </a:lnTo>
                  <a:lnTo>
                    <a:pt x="359181" y="159842"/>
                  </a:lnTo>
                  <a:lnTo>
                    <a:pt x="362381" y="161899"/>
                  </a:lnTo>
                  <a:lnTo>
                    <a:pt x="0" y="161899"/>
                  </a:lnTo>
                  <a:lnTo>
                    <a:pt x="0" y="182473"/>
                  </a:lnTo>
                  <a:lnTo>
                    <a:pt x="1525524" y="182473"/>
                  </a:lnTo>
                  <a:lnTo>
                    <a:pt x="1525524" y="161899"/>
                  </a:lnTo>
                  <a:close/>
                </a:path>
                <a:path w="1626870" h="182880">
                  <a:moveTo>
                    <a:pt x="1626616" y="128638"/>
                  </a:moveTo>
                  <a:lnTo>
                    <a:pt x="1626323" y="126009"/>
                  </a:lnTo>
                  <a:lnTo>
                    <a:pt x="1625727" y="123825"/>
                  </a:lnTo>
                  <a:lnTo>
                    <a:pt x="1625231" y="121539"/>
                  </a:lnTo>
                  <a:lnTo>
                    <a:pt x="1624330" y="119748"/>
                  </a:lnTo>
                  <a:lnTo>
                    <a:pt x="1623047" y="118465"/>
                  </a:lnTo>
                  <a:lnTo>
                    <a:pt x="1621853" y="117068"/>
                  </a:lnTo>
                  <a:lnTo>
                    <a:pt x="1620266" y="116128"/>
                  </a:lnTo>
                  <a:lnTo>
                    <a:pt x="1618284" y="115633"/>
                  </a:lnTo>
                  <a:lnTo>
                    <a:pt x="1616303" y="115036"/>
                  </a:lnTo>
                  <a:lnTo>
                    <a:pt x="1613763" y="114744"/>
                  </a:lnTo>
                  <a:lnTo>
                    <a:pt x="1607616" y="114744"/>
                  </a:lnTo>
                  <a:lnTo>
                    <a:pt x="1605089" y="115036"/>
                  </a:lnTo>
                  <a:lnTo>
                    <a:pt x="1603095" y="115633"/>
                  </a:lnTo>
                  <a:lnTo>
                    <a:pt x="1601114" y="116128"/>
                  </a:lnTo>
                  <a:lnTo>
                    <a:pt x="1595069" y="128638"/>
                  </a:lnTo>
                  <a:lnTo>
                    <a:pt x="1595069" y="134886"/>
                  </a:lnTo>
                  <a:lnTo>
                    <a:pt x="1607616" y="148526"/>
                  </a:lnTo>
                  <a:lnTo>
                    <a:pt x="1613763" y="148526"/>
                  </a:lnTo>
                  <a:lnTo>
                    <a:pt x="1625727" y="139598"/>
                  </a:lnTo>
                  <a:lnTo>
                    <a:pt x="1626323" y="137515"/>
                  </a:lnTo>
                  <a:lnTo>
                    <a:pt x="1626616" y="134886"/>
                  </a:lnTo>
                  <a:lnTo>
                    <a:pt x="1626616" y="128638"/>
                  </a:lnTo>
                  <a:close/>
                </a:path>
                <a:path w="1626870" h="182880">
                  <a:moveTo>
                    <a:pt x="1626616" y="55613"/>
                  </a:moveTo>
                  <a:lnTo>
                    <a:pt x="1626323" y="52984"/>
                  </a:lnTo>
                  <a:lnTo>
                    <a:pt x="1625727" y="50888"/>
                  </a:lnTo>
                  <a:lnTo>
                    <a:pt x="1625231" y="48717"/>
                  </a:lnTo>
                  <a:lnTo>
                    <a:pt x="1624330" y="46977"/>
                  </a:lnTo>
                  <a:lnTo>
                    <a:pt x="1623047" y="45681"/>
                  </a:lnTo>
                  <a:lnTo>
                    <a:pt x="1621853" y="44297"/>
                  </a:lnTo>
                  <a:lnTo>
                    <a:pt x="1620266" y="43307"/>
                  </a:lnTo>
                  <a:lnTo>
                    <a:pt x="1616303" y="42113"/>
                  </a:lnTo>
                  <a:lnTo>
                    <a:pt x="1613763" y="41821"/>
                  </a:lnTo>
                  <a:lnTo>
                    <a:pt x="1607616" y="41821"/>
                  </a:lnTo>
                  <a:lnTo>
                    <a:pt x="1595069" y="55613"/>
                  </a:lnTo>
                  <a:lnTo>
                    <a:pt x="1595069" y="61963"/>
                  </a:lnTo>
                  <a:lnTo>
                    <a:pt x="1607616" y="75450"/>
                  </a:lnTo>
                  <a:lnTo>
                    <a:pt x="1613763" y="75450"/>
                  </a:lnTo>
                  <a:lnTo>
                    <a:pt x="1625727" y="66675"/>
                  </a:lnTo>
                  <a:lnTo>
                    <a:pt x="1626323" y="64592"/>
                  </a:lnTo>
                  <a:lnTo>
                    <a:pt x="1626616" y="61963"/>
                  </a:lnTo>
                  <a:lnTo>
                    <a:pt x="1626616" y="556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91104" y="1950571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97976" y="214894"/>
            <a:ext cx="11494135" cy="6118860"/>
            <a:chOff x="697976" y="214894"/>
            <a:chExt cx="11494135" cy="611886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3503" y="2035601"/>
              <a:ext cx="3112895" cy="19704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1273" y="2311826"/>
              <a:ext cx="4121137" cy="19704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8203" y="2585967"/>
              <a:ext cx="150638" cy="1968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0365" y="2588795"/>
              <a:ext cx="817918" cy="15760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1506" y="2862192"/>
              <a:ext cx="157336" cy="1968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1635" y="2876034"/>
              <a:ext cx="558080" cy="1465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0177" y="3138417"/>
              <a:ext cx="158664" cy="1968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31635" y="3151663"/>
              <a:ext cx="861131" cy="14719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601446" y="214894"/>
              <a:ext cx="4591050" cy="6118860"/>
            </a:xfrm>
            <a:custGeom>
              <a:avLst/>
              <a:gdLst/>
              <a:ahLst/>
              <a:cxnLst/>
              <a:rect l="l" t="t" r="r" b="b"/>
              <a:pathLst>
                <a:path w="4591050" h="6118860">
                  <a:moveTo>
                    <a:pt x="4590552" y="6118319"/>
                  </a:moveTo>
                  <a:lnTo>
                    <a:pt x="0" y="6118319"/>
                  </a:lnTo>
                  <a:lnTo>
                    <a:pt x="0" y="0"/>
                  </a:lnTo>
                  <a:lnTo>
                    <a:pt x="4590552" y="0"/>
                  </a:lnTo>
                  <a:lnTo>
                    <a:pt x="4590552" y="6118319"/>
                  </a:lnTo>
                  <a:close/>
                </a:path>
              </a:pathLst>
            </a:custGeom>
            <a:solidFill>
              <a:srgbClr val="2C55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8960" y="3983131"/>
              <a:ext cx="2025402" cy="19942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97966" y="5806795"/>
              <a:ext cx="1626870" cy="182880"/>
            </a:xfrm>
            <a:custGeom>
              <a:avLst/>
              <a:gdLst/>
              <a:ahLst/>
              <a:cxnLst/>
              <a:rect l="l" t="t" r="r" b="b"/>
              <a:pathLst>
                <a:path w="1626870" h="182879">
                  <a:moveTo>
                    <a:pt x="122936" y="142481"/>
                  </a:moveTo>
                  <a:lnTo>
                    <a:pt x="107899" y="105524"/>
                  </a:lnTo>
                  <a:lnTo>
                    <a:pt x="106514" y="102057"/>
                  </a:lnTo>
                  <a:lnTo>
                    <a:pt x="105079" y="98971"/>
                  </a:lnTo>
                  <a:lnTo>
                    <a:pt x="102095" y="93611"/>
                  </a:lnTo>
                  <a:lnTo>
                    <a:pt x="100507" y="91236"/>
                  </a:lnTo>
                  <a:lnTo>
                    <a:pt x="98818" y="89154"/>
                  </a:lnTo>
                  <a:lnTo>
                    <a:pt x="97904" y="87960"/>
                  </a:lnTo>
                  <a:lnTo>
                    <a:pt x="87363" y="79781"/>
                  </a:lnTo>
                  <a:lnTo>
                    <a:pt x="91833" y="78384"/>
                  </a:lnTo>
                  <a:lnTo>
                    <a:pt x="95796" y="76555"/>
                  </a:lnTo>
                  <a:lnTo>
                    <a:pt x="99275" y="74269"/>
                  </a:lnTo>
                  <a:lnTo>
                    <a:pt x="102844" y="71983"/>
                  </a:lnTo>
                  <a:lnTo>
                    <a:pt x="113563" y="55511"/>
                  </a:lnTo>
                  <a:lnTo>
                    <a:pt x="114846" y="51447"/>
                  </a:lnTo>
                  <a:lnTo>
                    <a:pt x="115493" y="47040"/>
                  </a:lnTo>
                  <a:lnTo>
                    <a:pt x="115481" y="36461"/>
                  </a:lnTo>
                  <a:lnTo>
                    <a:pt x="114604" y="31457"/>
                  </a:lnTo>
                  <a:lnTo>
                    <a:pt x="112814" y="27089"/>
                  </a:lnTo>
                  <a:lnTo>
                    <a:pt x="112026" y="25006"/>
                  </a:lnTo>
                  <a:lnTo>
                    <a:pt x="111125" y="22631"/>
                  </a:lnTo>
                  <a:lnTo>
                    <a:pt x="108648" y="18757"/>
                  </a:lnTo>
                  <a:lnTo>
                    <a:pt x="105371" y="15481"/>
                  </a:lnTo>
                  <a:lnTo>
                    <a:pt x="102196" y="12204"/>
                  </a:lnTo>
                  <a:lnTo>
                    <a:pt x="98285" y="9575"/>
                  </a:lnTo>
                  <a:lnTo>
                    <a:pt x="88950" y="5613"/>
                  </a:lnTo>
                  <a:lnTo>
                    <a:pt x="85128" y="4597"/>
                  </a:lnTo>
                  <a:lnTo>
                    <a:pt x="85128" y="40487"/>
                  </a:lnTo>
                  <a:lnTo>
                    <a:pt x="85128" y="48323"/>
                  </a:lnTo>
                  <a:lnTo>
                    <a:pt x="84582" y="51155"/>
                  </a:lnTo>
                  <a:lnTo>
                    <a:pt x="83489" y="53733"/>
                  </a:lnTo>
                  <a:lnTo>
                    <a:pt x="82499" y="56210"/>
                  </a:lnTo>
                  <a:lnTo>
                    <a:pt x="70993" y="64452"/>
                  </a:lnTo>
                  <a:lnTo>
                    <a:pt x="67919" y="65443"/>
                  </a:lnTo>
                  <a:lnTo>
                    <a:pt x="64300" y="65938"/>
                  </a:lnTo>
                  <a:lnTo>
                    <a:pt x="45097" y="65938"/>
                  </a:lnTo>
                  <a:lnTo>
                    <a:pt x="45097" y="25006"/>
                  </a:lnTo>
                  <a:lnTo>
                    <a:pt x="61620" y="25006"/>
                  </a:lnTo>
                  <a:lnTo>
                    <a:pt x="64198" y="25158"/>
                  </a:lnTo>
                  <a:lnTo>
                    <a:pt x="66078" y="25450"/>
                  </a:lnTo>
                  <a:lnTo>
                    <a:pt x="68072" y="25654"/>
                  </a:lnTo>
                  <a:lnTo>
                    <a:pt x="85128" y="40487"/>
                  </a:lnTo>
                  <a:lnTo>
                    <a:pt x="85128" y="4597"/>
                  </a:lnTo>
                  <a:lnTo>
                    <a:pt x="83743" y="4216"/>
                  </a:lnTo>
                  <a:lnTo>
                    <a:pt x="75907" y="3124"/>
                  </a:lnTo>
                  <a:lnTo>
                    <a:pt x="73621" y="2933"/>
                  </a:lnTo>
                  <a:lnTo>
                    <a:pt x="71145" y="2832"/>
                  </a:lnTo>
                  <a:lnTo>
                    <a:pt x="68757" y="2628"/>
                  </a:lnTo>
                  <a:lnTo>
                    <a:pt x="65684" y="2540"/>
                  </a:lnTo>
                  <a:lnTo>
                    <a:pt x="22034" y="2540"/>
                  </a:lnTo>
                  <a:lnTo>
                    <a:pt x="19989" y="3276"/>
                  </a:lnTo>
                  <a:lnTo>
                    <a:pt x="16624" y="6261"/>
                  </a:lnTo>
                  <a:lnTo>
                    <a:pt x="15773" y="8636"/>
                  </a:lnTo>
                  <a:lnTo>
                    <a:pt x="15887" y="144068"/>
                  </a:lnTo>
                  <a:lnTo>
                    <a:pt x="23215" y="147345"/>
                  </a:lnTo>
                  <a:lnTo>
                    <a:pt x="25209" y="147637"/>
                  </a:lnTo>
                  <a:lnTo>
                    <a:pt x="27584" y="147789"/>
                  </a:lnTo>
                  <a:lnTo>
                    <a:pt x="33235" y="147789"/>
                  </a:lnTo>
                  <a:lnTo>
                    <a:pt x="35623" y="147637"/>
                  </a:lnTo>
                  <a:lnTo>
                    <a:pt x="37503" y="147345"/>
                  </a:lnTo>
                  <a:lnTo>
                    <a:pt x="39395" y="147142"/>
                  </a:lnTo>
                  <a:lnTo>
                    <a:pt x="45097" y="143725"/>
                  </a:lnTo>
                  <a:lnTo>
                    <a:pt x="45097" y="87960"/>
                  </a:lnTo>
                  <a:lnTo>
                    <a:pt x="57404" y="87960"/>
                  </a:lnTo>
                  <a:lnTo>
                    <a:pt x="60134" y="88455"/>
                  </a:lnTo>
                  <a:lnTo>
                    <a:pt x="64897" y="90436"/>
                  </a:lnTo>
                  <a:lnTo>
                    <a:pt x="66979" y="91884"/>
                  </a:lnTo>
                  <a:lnTo>
                    <a:pt x="68757" y="93764"/>
                  </a:lnTo>
                  <a:lnTo>
                    <a:pt x="70650" y="95656"/>
                  </a:lnTo>
                  <a:lnTo>
                    <a:pt x="72339" y="98031"/>
                  </a:lnTo>
                  <a:lnTo>
                    <a:pt x="73825" y="100914"/>
                  </a:lnTo>
                  <a:lnTo>
                    <a:pt x="75311" y="103682"/>
                  </a:lnTo>
                  <a:lnTo>
                    <a:pt x="76847" y="106908"/>
                  </a:lnTo>
                  <a:lnTo>
                    <a:pt x="78435" y="110578"/>
                  </a:lnTo>
                  <a:lnTo>
                    <a:pt x="91389" y="142735"/>
                  </a:lnTo>
                  <a:lnTo>
                    <a:pt x="91681" y="143624"/>
                  </a:lnTo>
                  <a:lnTo>
                    <a:pt x="92011" y="144373"/>
                  </a:lnTo>
                  <a:lnTo>
                    <a:pt x="99123" y="147497"/>
                  </a:lnTo>
                  <a:lnTo>
                    <a:pt x="101003" y="147688"/>
                  </a:lnTo>
                  <a:lnTo>
                    <a:pt x="103492" y="147789"/>
                  </a:lnTo>
                  <a:lnTo>
                    <a:pt x="110337" y="147789"/>
                  </a:lnTo>
                  <a:lnTo>
                    <a:pt x="113258" y="147688"/>
                  </a:lnTo>
                  <a:lnTo>
                    <a:pt x="115341" y="147497"/>
                  </a:lnTo>
                  <a:lnTo>
                    <a:pt x="117525" y="147396"/>
                  </a:lnTo>
                  <a:lnTo>
                    <a:pt x="119164" y="147142"/>
                  </a:lnTo>
                  <a:lnTo>
                    <a:pt x="120256" y="146748"/>
                  </a:lnTo>
                  <a:lnTo>
                    <a:pt x="121450" y="146354"/>
                  </a:lnTo>
                  <a:lnTo>
                    <a:pt x="122186" y="145910"/>
                  </a:lnTo>
                  <a:lnTo>
                    <a:pt x="122783" y="144818"/>
                  </a:lnTo>
                  <a:lnTo>
                    <a:pt x="122859" y="144411"/>
                  </a:lnTo>
                  <a:lnTo>
                    <a:pt x="122936" y="142481"/>
                  </a:lnTo>
                  <a:close/>
                </a:path>
                <a:path w="1626870" h="182879">
                  <a:moveTo>
                    <a:pt x="229958" y="131622"/>
                  </a:moveTo>
                  <a:lnTo>
                    <a:pt x="229552" y="128739"/>
                  </a:lnTo>
                  <a:lnTo>
                    <a:pt x="229260" y="127546"/>
                  </a:lnTo>
                  <a:lnTo>
                    <a:pt x="228866" y="126657"/>
                  </a:lnTo>
                  <a:lnTo>
                    <a:pt x="228561" y="125768"/>
                  </a:lnTo>
                  <a:lnTo>
                    <a:pt x="228117" y="125120"/>
                  </a:lnTo>
                  <a:lnTo>
                    <a:pt x="227520" y="124726"/>
                  </a:lnTo>
                  <a:lnTo>
                    <a:pt x="227025" y="124231"/>
                  </a:lnTo>
                  <a:lnTo>
                    <a:pt x="226428" y="123977"/>
                  </a:lnTo>
                  <a:lnTo>
                    <a:pt x="173647" y="123977"/>
                  </a:lnTo>
                  <a:lnTo>
                    <a:pt x="173647" y="83350"/>
                  </a:lnTo>
                  <a:lnTo>
                    <a:pt x="217995" y="83350"/>
                  </a:lnTo>
                  <a:lnTo>
                    <a:pt x="218592" y="83146"/>
                  </a:lnTo>
                  <a:lnTo>
                    <a:pt x="219786" y="82359"/>
                  </a:lnTo>
                  <a:lnTo>
                    <a:pt x="220230" y="81762"/>
                  </a:lnTo>
                  <a:lnTo>
                    <a:pt x="220535" y="80962"/>
                  </a:lnTo>
                  <a:lnTo>
                    <a:pt x="220929" y="80073"/>
                  </a:lnTo>
                  <a:lnTo>
                    <a:pt x="221221" y="78930"/>
                  </a:lnTo>
                  <a:lnTo>
                    <a:pt x="221615" y="76060"/>
                  </a:lnTo>
                  <a:lnTo>
                    <a:pt x="221615" y="68313"/>
                  </a:lnTo>
                  <a:lnTo>
                    <a:pt x="221221" y="65341"/>
                  </a:lnTo>
                  <a:lnTo>
                    <a:pt x="220929" y="64198"/>
                  </a:lnTo>
                  <a:lnTo>
                    <a:pt x="220535" y="63411"/>
                  </a:lnTo>
                  <a:lnTo>
                    <a:pt x="220230" y="62509"/>
                  </a:lnTo>
                  <a:lnTo>
                    <a:pt x="219786" y="61861"/>
                  </a:lnTo>
                  <a:lnTo>
                    <a:pt x="218592" y="61074"/>
                  </a:lnTo>
                  <a:lnTo>
                    <a:pt x="217995" y="60871"/>
                  </a:lnTo>
                  <a:lnTo>
                    <a:pt x="173647" y="60871"/>
                  </a:lnTo>
                  <a:lnTo>
                    <a:pt x="173647" y="25603"/>
                  </a:lnTo>
                  <a:lnTo>
                    <a:pt x="225983" y="25603"/>
                  </a:lnTo>
                  <a:lnTo>
                    <a:pt x="226580" y="25400"/>
                  </a:lnTo>
                  <a:lnTo>
                    <a:pt x="229158" y="19507"/>
                  </a:lnTo>
                  <a:lnTo>
                    <a:pt x="229362" y="18008"/>
                  </a:lnTo>
                  <a:lnTo>
                    <a:pt x="229362" y="10172"/>
                  </a:lnTo>
                  <a:lnTo>
                    <a:pt x="229158" y="8788"/>
                  </a:lnTo>
                  <a:lnTo>
                    <a:pt x="229057" y="7302"/>
                  </a:lnTo>
                  <a:lnTo>
                    <a:pt x="228815" y="6108"/>
                  </a:lnTo>
                  <a:lnTo>
                    <a:pt x="228422" y="5219"/>
                  </a:lnTo>
                  <a:lnTo>
                    <a:pt x="228015" y="4216"/>
                  </a:lnTo>
                  <a:lnTo>
                    <a:pt x="227571" y="3530"/>
                  </a:lnTo>
                  <a:lnTo>
                    <a:pt x="226580" y="2730"/>
                  </a:lnTo>
                  <a:lnTo>
                    <a:pt x="225983" y="2540"/>
                  </a:lnTo>
                  <a:lnTo>
                    <a:pt x="150723" y="2540"/>
                  </a:lnTo>
                  <a:lnTo>
                    <a:pt x="148691" y="3276"/>
                  </a:lnTo>
                  <a:lnTo>
                    <a:pt x="145326" y="6261"/>
                  </a:lnTo>
                  <a:lnTo>
                    <a:pt x="144475" y="8636"/>
                  </a:lnTo>
                  <a:lnTo>
                    <a:pt x="144475" y="141097"/>
                  </a:lnTo>
                  <a:lnTo>
                    <a:pt x="145326" y="143471"/>
                  </a:lnTo>
                  <a:lnTo>
                    <a:pt x="147002" y="144957"/>
                  </a:lnTo>
                  <a:lnTo>
                    <a:pt x="148691" y="146354"/>
                  </a:lnTo>
                  <a:lnTo>
                    <a:pt x="150723" y="147053"/>
                  </a:lnTo>
                  <a:lnTo>
                    <a:pt x="226428" y="147053"/>
                  </a:lnTo>
                  <a:lnTo>
                    <a:pt x="227025" y="146850"/>
                  </a:lnTo>
                  <a:lnTo>
                    <a:pt x="227520" y="146456"/>
                  </a:lnTo>
                  <a:lnTo>
                    <a:pt x="228117" y="146050"/>
                  </a:lnTo>
                  <a:lnTo>
                    <a:pt x="228561" y="145415"/>
                  </a:lnTo>
                  <a:lnTo>
                    <a:pt x="228866" y="144513"/>
                  </a:lnTo>
                  <a:lnTo>
                    <a:pt x="229260" y="143624"/>
                  </a:lnTo>
                  <a:lnTo>
                    <a:pt x="229552" y="142430"/>
                  </a:lnTo>
                  <a:lnTo>
                    <a:pt x="229958" y="139458"/>
                  </a:lnTo>
                  <a:lnTo>
                    <a:pt x="229958" y="131622"/>
                  </a:lnTo>
                  <a:close/>
                </a:path>
                <a:path w="1626870" h="182879">
                  <a:moveTo>
                    <a:pt x="526783" y="5854"/>
                  </a:moveTo>
                  <a:lnTo>
                    <a:pt x="526529" y="5219"/>
                  </a:lnTo>
                  <a:lnTo>
                    <a:pt x="526034" y="4622"/>
                  </a:lnTo>
                  <a:lnTo>
                    <a:pt x="525640" y="4025"/>
                  </a:lnTo>
                  <a:lnTo>
                    <a:pt x="524840" y="3530"/>
                  </a:lnTo>
                  <a:lnTo>
                    <a:pt x="523659" y="3124"/>
                  </a:lnTo>
                  <a:lnTo>
                    <a:pt x="522566" y="2730"/>
                  </a:lnTo>
                  <a:lnTo>
                    <a:pt x="521119" y="2438"/>
                  </a:lnTo>
                  <a:lnTo>
                    <a:pt x="517550" y="2044"/>
                  </a:lnTo>
                  <a:lnTo>
                    <a:pt x="515226" y="1943"/>
                  </a:lnTo>
                  <a:lnTo>
                    <a:pt x="509562" y="1943"/>
                  </a:lnTo>
                  <a:lnTo>
                    <a:pt x="497763" y="5854"/>
                  </a:lnTo>
                  <a:lnTo>
                    <a:pt x="497763" y="98679"/>
                  </a:lnTo>
                  <a:lnTo>
                    <a:pt x="497065" y="103187"/>
                  </a:lnTo>
                  <a:lnTo>
                    <a:pt x="480491" y="123380"/>
                  </a:lnTo>
                  <a:lnTo>
                    <a:pt x="476923" y="124777"/>
                  </a:lnTo>
                  <a:lnTo>
                    <a:pt x="472808" y="125463"/>
                  </a:lnTo>
                  <a:lnTo>
                    <a:pt x="463575" y="125463"/>
                  </a:lnTo>
                  <a:lnTo>
                    <a:pt x="438073" y="97586"/>
                  </a:lnTo>
                  <a:lnTo>
                    <a:pt x="438073" y="5854"/>
                  </a:lnTo>
                  <a:lnTo>
                    <a:pt x="437832" y="5219"/>
                  </a:lnTo>
                  <a:lnTo>
                    <a:pt x="437337" y="4622"/>
                  </a:lnTo>
                  <a:lnTo>
                    <a:pt x="436943" y="4025"/>
                  </a:lnTo>
                  <a:lnTo>
                    <a:pt x="436143" y="3530"/>
                  </a:lnTo>
                  <a:lnTo>
                    <a:pt x="434949" y="3124"/>
                  </a:lnTo>
                  <a:lnTo>
                    <a:pt x="433857" y="2730"/>
                  </a:lnTo>
                  <a:lnTo>
                    <a:pt x="432371" y="2438"/>
                  </a:lnTo>
                  <a:lnTo>
                    <a:pt x="428701" y="2044"/>
                  </a:lnTo>
                  <a:lnTo>
                    <a:pt x="426377" y="1943"/>
                  </a:lnTo>
                  <a:lnTo>
                    <a:pt x="420611" y="1943"/>
                  </a:lnTo>
                  <a:lnTo>
                    <a:pt x="408762" y="5854"/>
                  </a:lnTo>
                  <a:lnTo>
                    <a:pt x="408762" y="103733"/>
                  </a:lnTo>
                  <a:lnTo>
                    <a:pt x="429145" y="140449"/>
                  </a:lnTo>
                  <a:lnTo>
                    <a:pt x="457822" y="149580"/>
                  </a:lnTo>
                  <a:lnTo>
                    <a:pt x="466953" y="149580"/>
                  </a:lnTo>
                  <a:lnTo>
                    <a:pt x="506247" y="139611"/>
                  </a:lnTo>
                  <a:lnTo>
                    <a:pt x="519277" y="125463"/>
                  </a:lnTo>
                  <a:lnTo>
                    <a:pt x="520179" y="124079"/>
                  </a:lnTo>
                  <a:lnTo>
                    <a:pt x="522706" y="117284"/>
                  </a:lnTo>
                  <a:lnTo>
                    <a:pt x="525437" y="110083"/>
                  </a:lnTo>
                  <a:lnTo>
                    <a:pt x="526694" y="102603"/>
                  </a:lnTo>
                  <a:lnTo>
                    <a:pt x="526783" y="5854"/>
                  </a:lnTo>
                  <a:close/>
                </a:path>
                <a:path w="1626870" h="182879">
                  <a:moveTo>
                    <a:pt x="587616" y="5854"/>
                  </a:moveTo>
                  <a:lnTo>
                    <a:pt x="575754" y="1943"/>
                  </a:lnTo>
                  <a:lnTo>
                    <a:pt x="570001" y="1943"/>
                  </a:lnTo>
                  <a:lnTo>
                    <a:pt x="558139" y="5854"/>
                  </a:lnTo>
                  <a:lnTo>
                    <a:pt x="558139" y="143725"/>
                  </a:lnTo>
                  <a:lnTo>
                    <a:pt x="565734" y="147345"/>
                  </a:lnTo>
                  <a:lnTo>
                    <a:pt x="567626" y="147637"/>
                  </a:lnTo>
                  <a:lnTo>
                    <a:pt x="570001" y="147789"/>
                  </a:lnTo>
                  <a:lnTo>
                    <a:pt x="575754" y="147789"/>
                  </a:lnTo>
                  <a:lnTo>
                    <a:pt x="578142" y="147637"/>
                  </a:lnTo>
                  <a:lnTo>
                    <a:pt x="580021" y="147345"/>
                  </a:lnTo>
                  <a:lnTo>
                    <a:pt x="581914" y="147142"/>
                  </a:lnTo>
                  <a:lnTo>
                    <a:pt x="587616" y="143725"/>
                  </a:lnTo>
                  <a:lnTo>
                    <a:pt x="587616" y="5854"/>
                  </a:lnTo>
                  <a:close/>
                </a:path>
                <a:path w="1626870" h="182879">
                  <a:moveTo>
                    <a:pt x="726249" y="142481"/>
                  </a:moveTo>
                  <a:lnTo>
                    <a:pt x="711212" y="105524"/>
                  </a:lnTo>
                  <a:lnTo>
                    <a:pt x="709828" y="102057"/>
                  </a:lnTo>
                  <a:lnTo>
                    <a:pt x="708393" y="98971"/>
                  </a:lnTo>
                  <a:lnTo>
                    <a:pt x="705408" y="93611"/>
                  </a:lnTo>
                  <a:lnTo>
                    <a:pt x="703821" y="91236"/>
                  </a:lnTo>
                  <a:lnTo>
                    <a:pt x="702132" y="89154"/>
                  </a:lnTo>
                  <a:lnTo>
                    <a:pt x="701217" y="87960"/>
                  </a:lnTo>
                  <a:lnTo>
                    <a:pt x="690676" y="79781"/>
                  </a:lnTo>
                  <a:lnTo>
                    <a:pt x="695147" y="78384"/>
                  </a:lnTo>
                  <a:lnTo>
                    <a:pt x="699109" y="76555"/>
                  </a:lnTo>
                  <a:lnTo>
                    <a:pt x="702589" y="74269"/>
                  </a:lnTo>
                  <a:lnTo>
                    <a:pt x="706158" y="71983"/>
                  </a:lnTo>
                  <a:lnTo>
                    <a:pt x="716876" y="55511"/>
                  </a:lnTo>
                  <a:lnTo>
                    <a:pt x="718159" y="51447"/>
                  </a:lnTo>
                  <a:lnTo>
                    <a:pt x="718807" y="47040"/>
                  </a:lnTo>
                  <a:lnTo>
                    <a:pt x="718794" y="36461"/>
                  </a:lnTo>
                  <a:lnTo>
                    <a:pt x="717918" y="31457"/>
                  </a:lnTo>
                  <a:lnTo>
                    <a:pt x="716127" y="27089"/>
                  </a:lnTo>
                  <a:lnTo>
                    <a:pt x="715340" y="25006"/>
                  </a:lnTo>
                  <a:lnTo>
                    <a:pt x="714438" y="22631"/>
                  </a:lnTo>
                  <a:lnTo>
                    <a:pt x="711962" y="18757"/>
                  </a:lnTo>
                  <a:lnTo>
                    <a:pt x="708685" y="15481"/>
                  </a:lnTo>
                  <a:lnTo>
                    <a:pt x="705510" y="12204"/>
                  </a:lnTo>
                  <a:lnTo>
                    <a:pt x="701586" y="9575"/>
                  </a:lnTo>
                  <a:lnTo>
                    <a:pt x="692264" y="5613"/>
                  </a:lnTo>
                  <a:lnTo>
                    <a:pt x="688441" y="4597"/>
                  </a:lnTo>
                  <a:lnTo>
                    <a:pt x="688441" y="40487"/>
                  </a:lnTo>
                  <a:lnTo>
                    <a:pt x="688441" y="48323"/>
                  </a:lnTo>
                  <a:lnTo>
                    <a:pt x="687895" y="51155"/>
                  </a:lnTo>
                  <a:lnTo>
                    <a:pt x="686803" y="53733"/>
                  </a:lnTo>
                  <a:lnTo>
                    <a:pt x="685812" y="56210"/>
                  </a:lnTo>
                  <a:lnTo>
                    <a:pt x="674306" y="64452"/>
                  </a:lnTo>
                  <a:lnTo>
                    <a:pt x="671233" y="65443"/>
                  </a:lnTo>
                  <a:lnTo>
                    <a:pt x="667613" y="65938"/>
                  </a:lnTo>
                  <a:lnTo>
                    <a:pt x="648411" y="65938"/>
                  </a:lnTo>
                  <a:lnTo>
                    <a:pt x="648411" y="25006"/>
                  </a:lnTo>
                  <a:lnTo>
                    <a:pt x="664933" y="25006"/>
                  </a:lnTo>
                  <a:lnTo>
                    <a:pt x="667512" y="25158"/>
                  </a:lnTo>
                  <a:lnTo>
                    <a:pt x="669391" y="25450"/>
                  </a:lnTo>
                  <a:lnTo>
                    <a:pt x="671385" y="25654"/>
                  </a:lnTo>
                  <a:lnTo>
                    <a:pt x="688441" y="40487"/>
                  </a:lnTo>
                  <a:lnTo>
                    <a:pt x="688441" y="4597"/>
                  </a:lnTo>
                  <a:lnTo>
                    <a:pt x="687057" y="4216"/>
                  </a:lnTo>
                  <a:lnTo>
                    <a:pt x="679221" y="3124"/>
                  </a:lnTo>
                  <a:lnTo>
                    <a:pt x="676935" y="2933"/>
                  </a:lnTo>
                  <a:lnTo>
                    <a:pt x="674458" y="2832"/>
                  </a:lnTo>
                  <a:lnTo>
                    <a:pt x="672071" y="2628"/>
                  </a:lnTo>
                  <a:lnTo>
                    <a:pt x="668997" y="2540"/>
                  </a:lnTo>
                  <a:lnTo>
                    <a:pt x="625335" y="2540"/>
                  </a:lnTo>
                  <a:lnTo>
                    <a:pt x="623303" y="3276"/>
                  </a:lnTo>
                  <a:lnTo>
                    <a:pt x="619937" y="6261"/>
                  </a:lnTo>
                  <a:lnTo>
                    <a:pt x="619086" y="8636"/>
                  </a:lnTo>
                  <a:lnTo>
                    <a:pt x="619201" y="144068"/>
                  </a:lnTo>
                  <a:lnTo>
                    <a:pt x="626529" y="147345"/>
                  </a:lnTo>
                  <a:lnTo>
                    <a:pt x="628523" y="147637"/>
                  </a:lnTo>
                  <a:lnTo>
                    <a:pt x="630897" y="147789"/>
                  </a:lnTo>
                  <a:lnTo>
                    <a:pt x="636549" y="147789"/>
                  </a:lnTo>
                  <a:lnTo>
                    <a:pt x="638937" y="147637"/>
                  </a:lnTo>
                  <a:lnTo>
                    <a:pt x="640816" y="147345"/>
                  </a:lnTo>
                  <a:lnTo>
                    <a:pt x="642708" y="147142"/>
                  </a:lnTo>
                  <a:lnTo>
                    <a:pt x="648411" y="143725"/>
                  </a:lnTo>
                  <a:lnTo>
                    <a:pt x="648411" y="87960"/>
                  </a:lnTo>
                  <a:lnTo>
                    <a:pt x="660717" y="87960"/>
                  </a:lnTo>
                  <a:lnTo>
                    <a:pt x="663435" y="88455"/>
                  </a:lnTo>
                  <a:lnTo>
                    <a:pt x="668197" y="90436"/>
                  </a:lnTo>
                  <a:lnTo>
                    <a:pt x="670293" y="91884"/>
                  </a:lnTo>
                  <a:lnTo>
                    <a:pt x="672071" y="93764"/>
                  </a:lnTo>
                  <a:lnTo>
                    <a:pt x="673963" y="95656"/>
                  </a:lnTo>
                  <a:lnTo>
                    <a:pt x="675640" y="98031"/>
                  </a:lnTo>
                  <a:lnTo>
                    <a:pt x="677138" y="100914"/>
                  </a:lnTo>
                  <a:lnTo>
                    <a:pt x="678624" y="103682"/>
                  </a:lnTo>
                  <a:lnTo>
                    <a:pt x="680161" y="106908"/>
                  </a:lnTo>
                  <a:lnTo>
                    <a:pt x="681748" y="110578"/>
                  </a:lnTo>
                  <a:lnTo>
                    <a:pt x="694690" y="142735"/>
                  </a:lnTo>
                  <a:lnTo>
                    <a:pt x="694994" y="143624"/>
                  </a:lnTo>
                  <a:lnTo>
                    <a:pt x="695325" y="144373"/>
                  </a:lnTo>
                  <a:lnTo>
                    <a:pt x="702437" y="147497"/>
                  </a:lnTo>
                  <a:lnTo>
                    <a:pt x="704316" y="147688"/>
                  </a:lnTo>
                  <a:lnTo>
                    <a:pt x="706805" y="147789"/>
                  </a:lnTo>
                  <a:lnTo>
                    <a:pt x="713651" y="147789"/>
                  </a:lnTo>
                  <a:lnTo>
                    <a:pt x="716572" y="147688"/>
                  </a:lnTo>
                  <a:lnTo>
                    <a:pt x="718654" y="147497"/>
                  </a:lnTo>
                  <a:lnTo>
                    <a:pt x="720839" y="147396"/>
                  </a:lnTo>
                  <a:lnTo>
                    <a:pt x="722477" y="147142"/>
                  </a:lnTo>
                  <a:lnTo>
                    <a:pt x="723569" y="146748"/>
                  </a:lnTo>
                  <a:lnTo>
                    <a:pt x="724763" y="146354"/>
                  </a:lnTo>
                  <a:lnTo>
                    <a:pt x="725500" y="145910"/>
                  </a:lnTo>
                  <a:lnTo>
                    <a:pt x="726097" y="144818"/>
                  </a:lnTo>
                  <a:lnTo>
                    <a:pt x="726173" y="144411"/>
                  </a:lnTo>
                  <a:lnTo>
                    <a:pt x="726249" y="142481"/>
                  </a:lnTo>
                  <a:close/>
                </a:path>
                <a:path w="1626870" h="182879">
                  <a:moveTo>
                    <a:pt x="833272" y="131622"/>
                  </a:moveTo>
                  <a:lnTo>
                    <a:pt x="832866" y="128739"/>
                  </a:lnTo>
                  <a:lnTo>
                    <a:pt x="832573" y="127546"/>
                  </a:lnTo>
                  <a:lnTo>
                    <a:pt x="832180" y="126657"/>
                  </a:lnTo>
                  <a:lnTo>
                    <a:pt x="831875" y="125768"/>
                  </a:lnTo>
                  <a:lnTo>
                    <a:pt x="831430" y="125120"/>
                  </a:lnTo>
                  <a:lnTo>
                    <a:pt x="830834" y="124726"/>
                  </a:lnTo>
                  <a:lnTo>
                    <a:pt x="830338" y="124231"/>
                  </a:lnTo>
                  <a:lnTo>
                    <a:pt x="829741" y="123977"/>
                  </a:lnTo>
                  <a:lnTo>
                    <a:pt x="776960" y="123977"/>
                  </a:lnTo>
                  <a:lnTo>
                    <a:pt x="776960" y="83350"/>
                  </a:lnTo>
                  <a:lnTo>
                    <a:pt x="821309" y="83350"/>
                  </a:lnTo>
                  <a:lnTo>
                    <a:pt x="821905" y="83146"/>
                  </a:lnTo>
                  <a:lnTo>
                    <a:pt x="823099" y="82359"/>
                  </a:lnTo>
                  <a:lnTo>
                    <a:pt x="823544" y="81762"/>
                  </a:lnTo>
                  <a:lnTo>
                    <a:pt x="823836" y="80962"/>
                  </a:lnTo>
                  <a:lnTo>
                    <a:pt x="824242" y="80073"/>
                  </a:lnTo>
                  <a:lnTo>
                    <a:pt x="824534" y="78930"/>
                  </a:lnTo>
                  <a:lnTo>
                    <a:pt x="824928" y="76060"/>
                  </a:lnTo>
                  <a:lnTo>
                    <a:pt x="824928" y="68313"/>
                  </a:lnTo>
                  <a:lnTo>
                    <a:pt x="824534" y="65341"/>
                  </a:lnTo>
                  <a:lnTo>
                    <a:pt x="824242" y="64198"/>
                  </a:lnTo>
                  <a:lnTo>
                    <a:pt x="823836" y="63411"/>
                  </a:lnTo>
                  <a:lnTo>
                    <a:pt x="823544" y="62509"/>
                  </a:lnTo>
                  <a:lnTo>
                    <a:pt x="823099" y="61861"/>
                  </a:lnTo>
                  <a:lnTo>
                    <a:pt x="821905" y="61074"/>
                  </a:lnTo>
                  <a:lnTo>
                    <a:pt x="821309" y="60871"/>
                  </a:lnTo>
                  <a:lnTo>
                    <a:pt x="776960" y="60871"/>
                  </a:lnTo>
                  <a:lnTo>
                    <a:pt x="776960" y="25603"/>
                  </a:lnTo>
                  <a:lnTo>
                    <a:pt x="829297" y="25603"/>
                  </a:lnTo>
                  <a:lnTo>
                    <a:pt x="829894" y="25400"/>
                  </a:lnTo>
                  <a:lnTo>
                    <a:pt x="832472" y="19507"/>
                  </a:lnTo>
                  <a:lnTo>
                    <a:pt x="832675" y="18008"/>
                  </a:lnTo>
                  <a:lnTo>
                    <a:pt x="832675" y="10172"/>
                  </a:lnTo>
                  <a:lnTo>
                    <a:pt x="832472" y="8788"/>
                  </a:lnTo>
                  <a:lnTo>
                    <a:pt x="832370" y="7302"/>
                  </a:lnTo>
                  <a:lnTo>
                    <a:pt x="832129" y="6108"/>
                  </a:lnTo>
                  <a:lnTo>
                    <a:pt x="831723" y="5219"/>
                  </a:lnTo>
                  <a:lnTo>
                    <a:pt x="831329" y="4216"/>
                  </a:lnTo>
                  <a:lnTo>
                    <a:pt x="830884" y="3530"/>
                  </a:lnTo>
                  <a:lnTo>
                    <a:pt x="829894" y="2730"/>
                  </a:lnTo>
                  <a:lnTo>
                    <a:pt x="829297" y="2540"/>
                  </a:lnTo>
                  <a:lnTo>
                    <a:pt x="754037" y="2540"/>
                  </a:lnTo>
                  <a:lnTo>
                    <a:pt x="752005" y="3276"/>
                  </a:lnTo>
                  <a:lnTo>
                    <a:pt x="748639" y="6261"/>
                  </a:lnTo>
                  <a:lnTo>
                    <a:pt x="747788" y="8636"/>
                  </a:lnTo>
                  <a:lnTo>
                    <a:pt x="747788" y="141097"/>
                  </a:lnTo>
                  <a:lnTo>
                    <a:pt x="748639" y="143471"/>
                  </a:lnTo>
                  <a:lnTo>
                    <a:pt x="750316" y="144957"/>
                  </a:lnTo>
                  <a:lnTo>
                    <a:pt x="752005" y="146354"/>
                  </a:lnTo>
                  <a:lnTo>
                    <a:pt x="754037" y="147053"/>
                  </a:lnTo>
                  <a:lnTo>
                    <a:pt x="829741" y="147053"/>
                  </a:lnTo>
                  <a:lnTo>
                    <a:pt x="830338" y="146850"/>
                  </a:lnTo>
                  <a:lnTo>
                    <a:pt x="830834" y="146456"/>
                  </a:lnTo>
                  <a:lnTo>
                    <a:pt x="831430" y="146050"/>
                  </a:lnTo>
                  <a:lnTo>
                    <a:pt x="831875" y="145415"/>
                  </a:lnTo>
                  <a:lnTo>
                    <a:pt x="832180" y="144513"/>
                  </a:lnTo>
                  <a:lnTo>
                    <a:pt x="832573" y="143624"/>
                  </a:lnTo>
                  <a:lnTo>
                    <a:pt x="832866" y="142430"/>
                  </a:lnTo>
                  <a:lnTo>
                    <a:pt x="833272" y="139458"/>
                  </a:lnTo>
                  <a:lnTo>
                    <a:pt x="833272" y="131622"/>
                  </a:lnTo>
                  <a:close/>
                </a:path>
                <a:path w="1626870" h="182879">
                  <a:moveTo>
                    <a:pt x="1027620" y="25450"/>
                  </a:moveTo>
                  <a:lnTo>
                    <a:pt x="1027506" y="11607"/>
                  </a:lnTo>
                  <a:lnTo>
                    <a:pt x="1027379" y="10769"/>
                  </a:lnTo>
                  <a:lnTo>
                    <a:pt x="1026896" y="9436"/>
                  </a:lnTo>
                  <a:lnTo>
                    <a:pt x="1026388" y="7886"/>
                  </a:lnTo>
                  <a:lnTo>
                    <a:pt x="1025639" y="6654"/>
                  </a:lnTo>
                  <a:lnTo>
                    <a:pt x="1024648" y="5664"/>
                  </a:lnTo>
                  <a:lnTo>
                    <a:pt x="1023759" y="4673"/>
                  </a:lnTo>
                  <a:lnTo>
                    <a:pt x="1022565" y="3924"/>
                  </a:lnTo>
                  <a:lnTo>
                    <a:pt x="1021080" y="3429"/>
                  </a:lnTo>
                  <a:lnTo>
                    <a:pt x="1019683" y="2832"/>
                  </a:lnTo>
                  <a:lnTo>
                    <a:pt x="1017993" y="2540"/>
                  </a:lnTo>
                  <a:lnTo>
                    <a:pt x="993444" y="2540"/>
                  </a:lnTo>
                  <a:lnTo>
                    <a:pt x="991006" y="2832"/>
                  </a:lnTo>
                  <a:lnTo>
                    <a:pt x="986840" y="4025"/>
                  </a:lnTo>
                  <a:lnTo>
                    <a:pt x="985062" y="5016"/>
                  </a:lnTo>
                  <a:lnTo>
                    <a:pt x="983576" y="6400"/>
                  </a:lnTo>
                  <a:lnTo>
                    <a:pt x="982078" y="7696"/>
                  </a:lnTo>
                  <a:lnTo>
                    <a:pt x="980744" y="9436"/>
                  </a:lnTo>
                  <a:lnTo>
                    <a:pt x="979639" y="11468"/>
                  </a:lnTo>
                  <a:lnTo>
                    <a:pt x="978357" y="13703"/>
                  </a:lnTo>
                  <a:lnTo>
                    <a:pt x="977315" y="16332"/>
                  </a:lnTo>
                  <a:lnTo>
                    <a:pt x="976426" y="19507"/>
                  </a:lnTo>
                  <a:lnTo>
                    <a:pt x="943978" y="105232"/>
                  </a:lnTo>
                  <a:lnTo>
                    <a:pt x="943533" y="105232"/>
                  </a:lnTo>
                  <a:lnTo>
                    <a:pt x="914552" y="25450"/>
                  </a:lnTo>
                  <a:lnTo>
                    <a:pt x="912279" y="19202"/>
                  </a:lnTo>
                  <a:lnTo>
                    <a:pt x="911390" y="16129"/>
                  </a:lnTo>
                  <a:lnTo>
                    <a:pt x="910348" y="13550"/>
                  </a:lnTo>
                  <a:lnTo>
                    <a:pt x="909243" y="11607"/>
                  </a:lnTo>
                  <a:lnTo>
                    <a:pt x="907961" y="9283"/>
                  </a:lnTo>
                  <a:lnTo>
                    <a:pt x="892987" y="2540"/>
                  </a:lnTo>
                  <a:lnTo>
                    <a:pt x="866940" y="2540"/>
                  </a:lnTo>
                  <a:lnTo>
                    <a:pt x="864260" y="3581"/>
                  </a:lnTo>
                  <a:lnTo>
                    <a:pt x="862279" y="5664"/>
                  </a:lnTo>
                  <a:lnTo>
                    <a:pt x="860386" y="7543"/>
                  </a:lnTo>
                  <a:lnTo>
                    <a:pt x="860272" y="7696"/>
                  </a:lnTo>
                  <a:lnTo>
                    <a:pt x="859294" y="10528"/>
                  </a:lnTo>
                  <a:lnTo>
                    <a:pt x="859345" y="143878"/>
                  </a:lnTo>
                  <a:lnTo>
                    <a:pt x="866444" y="147345"/>
                  </a:lnTo>
                  <a:lnTo>
                    <a:pt x="868222" y="147637"/>
                  </a:lnTo>
                  <a:lnTo>
                    <a:pt x="870458" y="147789"/>
                  </a:lnTo>
                  <a:lnTo>
                    <a:pt x="875919" y="147789"/>
                  </a:lnTo>
                  <a:lnTo>
                    <a:pt x="878154" y="147637"/>
                  </a:lnTo>
                  <a:lnTo>
                    <a:pt x="879843" y="147345"/>
                  </a:lnTo>
                  <a:lnTo>
                    <a:pt x="881621" y="147142"/>
                  </a:lnTo>
                  <a:lnTo>
                    <a:pt x="883056" y="146850"/>
                  </a:lnTo>
                  <a:lnTo>
                    <a:pt x="885240" y="146050"/>
                  </a:lnTo>
                  <a:lnTo>
                    <a:pt x="885990" y="145554"/>
                  </a:lnTo>
                  <a:lnTo>
                    <a:pt x="886383" y="144957"/>
                  </a:lnTo>
                  <a:lnTo>
                    <a:pt x="886879" y="144373"/>
                  </a:lnTo>
                  <a:lnTo>
                    <a:pt x="887069" y="143878"/>
                  </a:lnTo>
                  <a:lnTo>
                    <a:pt x="887133" y="25450"/>
                  </a:lnTo>
                  <a:lnTo>
                    <a:pt x="887272" y="25450"/>
                  </a:lnTo>
                  <a:lnTo>
                    <a:pt x="927760" y="142875"/>
                  </a:lnTo>
                  <a:lnTo>
                    <a:pt x="927963" y="143675"/>
                  </a:lnTo>
                  <a:lnTo>
                    <a:pt x="928357" y="144373"/>
                  </a:lnTo>
                  <a:lnTo>
                    <a:pt x="940168" y="147789"/>
                  </a:lnTo>
                  <a:lnTo>
                    <a:pt x="945222" y="147789"/>
                  </a:lnTo>
                  <a:lnTo>
                    <a:pt x="947407" y="147688"/>
                  </a:lnTo>
                  <a:lnTo>
                    <a:pt x="949185" y="147497"/>
                  </a:lnTo>
                  <a:lnTo>
                    <a:pt x="950976" y="147396"/>
                  </a:lnTo>
                  <a:lnTo>
                    <a:pt x="957630" y="143027"/>
                  </a:lnTo>
                  <a:lnTo>
                    <a:pt x="971130" y="105232"/>
                  </a:lnTo>
                  <a:lnTo>
                    <a:pt x="999642" y="25450"/>
                  </a:lnTo>
                  <a:lnTo>
                    <a:pt x="999794" y="25450"/>
                  </a:lnTo>
                  <a:lnTo>
                    <a:pt x="999832" y="143878"/>
                  </a:lnTo>
                  <a:lnTo>
                    <a:pt x="999998" y="144373"/>
                  </a:lnTo>
                  <a:lnTo>
                    <a:pt x="1006932" y="147345"/>
                  </a:lnTo>
                  <a:lnTo>
                    <a:pt x="1008722" y="147637"/>
                  </a:lnTo>
                  <a:lnTo>
                    <a:pt x="1010958" y="147789"/>
                  </a:lnTo>
                  <a:lnTo>
                    <a:pt x="1016406" y="147789"/>
                  </a:lnTo>
                  <a:lnTo>
                    <a:pt x="1018692" y="147637"/>
                  </a:lnTo>
                  <a:lnTo>
                    <a:pt x="1020483" y="147345"/>
                  </a:lnTo>
                  <a:lnTo>
                    <a:pt x="1022261" y="147142"/>
                  </a:lnTo>
                  <a:lnTo>
                    <a:pt x="1027582" y="143878"/>
                  </a:lnTo>
                  <a:lnTo>
                    <a:pt x="1027620" y="25450"/>
                  </a:lnTo>
                  <a:close/>
                </a:path>
                <a:path w="1626870" h="182879">
                  <a:moveTo>
                    <a:pt x="1144574" y="131622"/>
                  </a:moveTo>
                  <a:lnTo>
                    <a:pt x="1144181" y="128739"/>
                  </a:lnTo>
                  <a:lnTo>
                    <a:pt x="1143889" y="127546"/>
                  </a:lnTo>
                  <a:lnTo>
                    <a:pt x="1143482" y="126657"/>
                  </a:lnTo>
                  <a:lnTo>
                    <a:pt x="1143190" y="125768"/>
                  </a:lnTo>
                  <a:lnTo>
                    <a:pt x="1142746" y="125120"/>
                  </a:lnTo>
                  <a:lnTo>
                    <a:pt x="1142149" y="124726"/>
                  </a:lnTo>
                  <a:lnTo>
                    <a:pt x="1141653" y="124231"/>
                  </a:lnTo>
                  <a:lnTo>
                    <a:pt x="1141056" y="123977"/>
                  </a:lnTo>
                  <a:lnTo>
                    <a:pt x="1088275" y="123977"/>
                  </a:lnTo>
                  <a:lnTo>
                    <a:pt x="1088275" y="83350"/>
                  </a:lnTo>
                  <a:lnTo>
                    <a:pt x="1132624" y="83350"/>
                  </a:lnTo>
                  <a:lnTo>
                    <a:pt x="1133221" y="83146"/>
                  </a:lnTo>
                  <a:lnTo>
                    <a:pt x="1134402" y="82359"/>
                  </a:lnTo>
                  <a:lnTo>
                    <a:pt x="1134859" y="81762"/>
                  </a:lnTo>
                  <a:lnTo>
                    <a:pt x="1135151" y="80962"/>
                  </a:lnTo>
                  <a:lnTo>
                    <a:pt x="1135545" y="80073"/>
                  </a:lnTo>
                  <a:lnTo>
                    <a:pt x="1135849" y="78930"/>
                  </a:lnTo>
                  <a:lnTo>
                    <a:pt x="1136243" y="76060"/>
                  </a:lnTo>
                  <a:lnTo>
                    <a:pt x="1136243" y="68313"/>
                  </a:lnTo>
                  <a:lnTo>
                    <a:pt x="1135849" y="65341"/>
                  </a:lnTo>
                  <a:lnTo>
                    <a:pt x="1135545" y="64198"/>
                  </a:lnTo>
                  <a:lnTo>
                    <a:pt x="1135151" y="63411"/>
                  </a:lnTo>
                  <a:lnTo>
                    <a:pt x="1134859" y="62509"/>
                  </a:lnTo>
                  <a:lnTo>
                    <a:pt x="1134402" y="61861"/>
                  </a:lnTo>
                  <a:lnTo>
                    <a:pt x="1133221" y="61074"/>
                  </a:lnTo>
                  <a:lnTo>
                    <a:pt x="1132624" y="60871"/>
                  </a:lnTo>
                  <a:lnTo>
                    <a:pt x="1088275" y="60871"/>
                  </a:lnTo>
                  <a:lnTo>
                    <a:pt x="1088275" y="25603"/>
                  </a:lnTo>
                  <a:lnTo>
                    <a:pt x="1140612" y="25603"/>
                  </a:lnTo>
                  <a:lnTo>
                    <a:pt x="1141209" y="25400"/>
                  </a:lnTo>
                  <a:lnTo>
                    <a:pt x="1143787" y="19507"/>
                  </a:lnTo>
                  <a:lnTo>
                    <a:pt x="1143977" y="18008"/>
                  </a:lnTo>
                  <a:lnTo>
                    <a:pt x="1143977" y="10172"/>
                  </a:lnTo>
                  <a:lnTo>
                    <a:pt x="1143787" y="8788"/>
                  </a:lnTo>
                  <a:lnTo>
                    <a:pt x="1143685" y="7302"/>
                  </a:lnTo>
                  <a:lnTo>
                    <a:pt x="1143431" y="6108"/>
                  </a:lnTo>
                  <a:lnTo>
                    <a:pt x="1143038" y="5219"/>
                  </a:lnTo>
                  <a:lnTo>
                    <a:pt x="1142644" y="4216"/>
                  </a:lnTo>
                  <a:lnTo>
                    <a:pt x="1142199" y="3530"/>
                  </a:lnTo>
                  <a:lnTo>
                    <a:pt x="1141209" y="2730"/>
                  </a:lnTo>
                  <a:lnTo>
                    <a:pt x="1140612" y="2540"/>
                  </a:lnTo>
                  <a:lnTo>
                    <a:pt x="1065352" y="2540"/>
                  </a:lnTo>
                  <a:lnTo>
                    <a:pt x="1063320" y="3276"/>
                  </a:lnTo>
                  <a:lnTo>
                    <a:pt x="1059942" y="6261"/>
                  </a:lnTo>
                  <a:lnTo>
                    <a:pt x="1059103" y="8636"/>
                  </a:lnTo>
                  <a:lnTo>
                    <a:pt x="1059103" y="141097"/>
                  </a:lnTo>
                  <a:lnTo>
                    <a:pt x="1059942" y="143471"/>
                  </a:lnTo>
                  <a:lnTo>
                    <a:pt x="1061631" y="144957"/>
                  </a:lnTo>
                  <a:lnTo>
                    <a:pt x="1063320" y="146354"/>
                  </a:lnTo>
                  <a:lnTo>
                    <a:pt x="1065352" y="147053"/>
                  </a:lnTo>
                  <a:lnTo>
                    <a:pt x="1141056" y="147053"/>
                  </a:lnTo>
                  <a:lnTo>
                    <a:pt x="1141653" y="146850"/>
                  </a:lnTo>
                  <a:lnTo>
                    <a:pt x="1142149" y="146456"/>
                  </a:lnTo>
                  <a:lnTo>
                    <a:pt x="1142746" y="146050"/>
                  </a:lnTo>
                  <a:lnTo>
                    <a:pt x="1143190" y="145415"/>
                  </a:lnTo>
                  <a:lnTo>
                    <a:pt x="1143482" y="144513"/>
                  </a:lnTo>
                  <a:lnTo>
                    <a:pt x="1143889" y="143624"/>
                  </a:lnTo>
                  <a:lnTo>
                    <a:pt x="1144181" y="142430"/>
                  </a:lnTo>
                  <a:lnTo>
                    <a:pt x="1144574" y="139458"/>
                  </a:lnTo>
                  <a:lnTo>
                    <a:pt x="1144574" y="131622"/>
                  </a:lnTo>
                  <a:close/>
                </a:path>
                <a:path w="1626870" h="182879">
                  <a:moveTo>
                    <a:pt x="1289672" y="107162"/>
                  </a:moveTo>
                  <a:lnTo>
                    <a:pt x="1289558" y="5803"/>
                  </a:lnTo>
                  <a:lnTo>
                    <a:pt x="1289469" y="5511"/>
                  </a:lnTo>
                  <a:lnTo>
                    <a:pt x="1289075" y="4914"/>
                  </a:lnTo>
                  <a:lnTo>
                    <a:pt x="1288783" y="4318"/>
                  </a:lnTo>
                  <a:lnTo>
                    <a:pt x="1288135" y="3822"/>
                  </a:lnTo>
                  <a:lnTo>
                    <a:pt x="1287145" y="3429"/>
                  </a:lnTo>
                  <a:lnTo>
                    <a:pt x="1286256" y="2933"/>
                  </a:lnTo>
                  <a:lnTo>
                    <a:pt x="1284909" y="2590"/>
                  </a:lnTo>
                  <a:lnTo>
                    <a:pt x="1281442" y="2184"/>
                  </a:lnTo>
                  <a:lnTo>
                    <a:pt x="1279359" y="2082"/>
                  </a:lnTo>
                  <a:lnTo>
                    <a:pt x="1274191" y="2082"/>
                  </a:lnTo>
                  <a:lnTo>
                    <a:pt x="1271968" y="2184"/>
                  </a:lnTo>
                  <a:lnTo>
                    <a:pt x="1268488" y="2590"/>
                  </a:lnTo>
                  <a:lnTo>
                    <a:pt x="1267104" y="2933"/>
                  </a:lnTo>
                  <a:lnTo>
                    <a:pt x="1266012" y="3429"/>
                  </a:lnTo>
                  <a:lnTo>
                    <a:pt x="1265021" y="3822"/>
                  </a:lnTo>
                  <a:lnTo>
                    <a:pt x="1264272" y="4318"/>
                  </a:lnTo>
                  <a:lnTo>
                    <a:pt x="1263777" y="4914"/>
                  </a:lnTo>
                  <a:lnTo>
                    <a:pt x="1263383" y="5511"/>
                  </a:lnTo>
                  <a:lnTo>
                    <a:pt x="1263294" y="5803"/>
                  </a:lnTo>
                  <a:lnTo>
                    <a:pt x="1263383" y="92227"/>
                  </a:lnTo>
                  <a:lnTo>
                    <a:pt x="1263929" y="107162"/>
                  </a:lnTo>
                  <a:lnTo>
                    <a:pt x="1263777" y="107162"/>
                  </a:lnTo>
                  <a:lnTo>
                    <a:pt x="1262481" y="104190"/>
                  </a:lnTo>
                  <a:lnTo>
                    <a:pt x="1261097" y="101206"/>
                  </a:lnTo>
                  <a:lnTo>
                    <a:pt x="1259611" y="98234"/>
                  </a:lnTo>
                  <a:lnTo>
                    <a:pt x="1256779" y="92227"/>
                  </a:lnTo>
                  <a:lnTo>
                    <a:pt x="1226781" y="34836"/>
                  </a:lnTo>
                  <a:lnTo>
                    <a:pt x="1217637" y="17716"/>
                  </a:lnTo>
                  <a:lnTo>
                    <a:pt x="1216253" y="14744"/>
                  </a:lnTo>
                  <a:lnTo>
                    <a:pt x="1214856" y="12306"/>
                  </a:lnTo>
                  <a:lnTo>
                    <a:pt x="1213472" y="10426"/>
                  </a:lnTo>
                  <a:lnTo>
                    <a:pt x="1212189" y="8432"/>
                  </a:lnTo>
                  <a:lnTo>
                    <a:pt x="1210741" y="6896"/>
                  </a:lnTo>
                  <a:lnTo>
                    <a:pt x="1209154" y="5803"/>
                  </a:lnTo>
                  <a:lnTo>
                    <a:pt x="1207668" y="4622"/>
                  </a:lnTo>
                  <a:lnTo>
                    <a:pt x="1205928" y="3771"/>
                  </a:lnTo>
                  <a:lnTo>
                    <a:pt x="1202067" y="2781"/>
                  </a:lnTo>
                  <a:lnTo>
                    <a:pt x="1199730" y="2540"/>
                  </a:lnTo>
                  <a:lnTo>
                    <a:pt x="1178204" y="2540"/>
                  </a:lnTo>
                  <a:lnTo>
                    <a:pt x="1175677" y="3429"/>
                  </a:lnTo>
                  <a:lnTo>
                    <a:pt x="1173581" y="5219"/>
                  </a:lnTo>
                  <a:lnTo>
                    <a:pt x="1171600" y="6997"/>
                  </a:lnTo>
                  <a:lnTo>
                    <a:pt x="1170609" y="9626"/>
                  </a:lnTo>
                  <a:lnTo>
                    <a:pt x="1170635" y="143776"/>
                  </a:lnTo>
                  <a:lnTo>
                    <a:pt x="1177163" y="147345"/>
                  </a:lnTo>
                  <a:lnTo>
                    <a:pt x="1178852" y="147637"/>
                  </a:lnTo>
                  <a:lnTo>
                    <a:pt x="1181023" y="147789"/>
                  </a:lnTo>
                  <a:lnTo>
                    <a:pt x="1186383" y="147789"/>
                  </a:lnTo>
                  <a:lnTo>
                    <a:pt x="1188567" y="147637"/>
                  </a:lnTo>
                  <a:lnTo>
                    <a:pt x="1190256" y="147345"/>
                  </a:lnTo>
                  <a:lnTo>
                    <a:pt x="1191945" y="147142"/>
                  </a:lnTo>
                  <a:lnTo>
                    <a:pt x="1193279" y="146850"/>
                  </a:lnTo>
                  <a:lnTo>
                    <a:pt x="1195260" y="146050"/>
                  </a:lnTo>
                  <a:lnTo>
                    <a:pt x="1195959" y="145554"/>
                  </a:lnTo>
                  <a:lnTo>
                    <a:pt x="1196327" y="145008"/>
                  </a:lnTo>
                  <a:lnTo>
                    <a:pt x="1196848" y="144373"/>
                  </a:lnTo>
                  <a:lnTo>
                    <a:pt x="1197063" y="143776"/>
                  </a:lnTo>
                  <a:lnTo>
                    <a:pt x="1197000" y="56159"/>
                  </a:lnTo>
                  <a:lnTo>
                    <a:pt x="1196809" y="50901"/>
                  </a:lnTo>
                  <a:lnTo>
                    <a:pt x="1196708" y="45542"/>
                  </a:lnTo>
                  <a:lnTo>
                    <a:pt x="1196505" y="40182"/>
                  </a:lnTo>
                  <a:lnTo>
                    <a:pt x="1196213" y="34836"/>
                  </a:lnTo>
                  <a:lnTo>
                    <a:pt x="1196352" y="34836"/>
                  </a:lnTo>
                  <a:lnTo>
                    <a:pt x="1244434" y="128892"/>
                  </a:lnTo>
                  <a:lnTo>
                    <a:pt x="1246314" y="132664"/>
                  </a:lnTo>
                  <a:lnTo>
                    <a:pt x="1263573" y="147345"/>
                  </a:lnTo>
                  <a:lnTo>
                    <a:pt x="1280045" y="147345"/>
                  </a:lnTo>
                  <a:lnTo>
                    <a:pt x="1289672" y="138468"/>
                  </a:lnTo>
                  <a:lnTo>
                    <a:pt x="1289672" y="107162"/>
                  </a:lnTo>
                  <a:close/>
                </a:path>
                <a:path w="1626870" h="182879">
                  <a:moveTo>
                    <a:pt x="1417231" y="10528"/>
                  </a:moveTo>
                  <a:lnTo>
                    <a:pt x="1414653" y="3276"/>
                  </a:lnTo>
                  <a:lnTo>
                    <a:pt x="1414157" y="2781"/>
                  </a:lnTo>
                  <a:lnTo>
                    <a:pt x="1413560" y="2540"/>
                  </a:lnTo>
                  <a:lnTo>
                    <a:pt x="1310373" y="2540"/>
                  </a:lnTo>
                  <a:lnTo>
                    <a:pt x="1306855" y="10528"/>
                  </a:lnTo>
                  <a:lnTo>
                    <a:pt x="1306855" y="18656"/>
                  </a:lnTo>
                  <a:lnTo>
                    <a:pt x="1310373" y="26644"/>
                  </a:lnTo>
                  <a:lnTo>
                    <a:pt x="1347228" y="26644"/>
                  </a:lnTo>
                  <a:lnTo>
                    <a:pt x="1347228" y="143725"/>
                  </a:lnTo>
                  <a:lnTo>
                    <a:pt x="1354975" y="147345"/>
                  </a:lnTo>
                  <a:lnTo>
                    <a:pt x="1356855" y="147637"/>
                  </a:lnTo>
                  <a:lnTo>
                    <a:pt x="1359192" y="147789"/>
                  </a:lnTo>
                  <a:lnTo>
                    <a:pt x="1364843" y="147789"/>
                  </a:lnTo>
                  <a:lnTo>
                    <a:pt x="1367231" y="147637"/>
                  </a:lnTo>
                  <a:lnTo>
                    <a:pt x="1369110" y="147345"/>
                  </a:lnTo>
                  <a:lnTo>
                    <a:pt x="1370990" y="147142"/>
                  </a:lnTo>
                  <a:lnTo>
                    <a:pt x="1372489" y="146850"/>
                  </a:lnTo>
                  <a:lnTo>
                    <a:pt x="1373581" y="146456"/>
                  </a:lnTo>
                  <a:lnTo>
                    <a:pt x="1374762" y="146050"/>
                  </a:lnTo>
                  <a:lnTo>
                    <a:pt x="1375562" y="145554"/>
                  </a:lnTo>
                  <a:lnTo>
                    <a:pt x="1375956" y="144957"/>
                  </a:lnTo>
                  <a:lnTo>
                    <a:pt x="1376451" y="144373"/>
                  </a:lnTo>
                  <a:lnTo>
                    <a:pt x="1376705" y="143725"/>
                  </a:lnTo>
                  <a:lnTo>
                    <a:pt x="1376705" y="26644"/>
                  </a:lnTo>
                  <a:lnTo>
                    <a:pt x="1413560" y="26644"/>
                  </a:lnTo>
                  <a:lnTo>
                    <a:pt x="1417231" y="18656"/>
                  </a:lnTo>
                  <a:lnTo>
                    <a:pt x="1417231" y="10528"/>
                  </a:lnTo>
                  <a:close/>
                </a:path>
                <a:path w="1626870" h="182879">
                  <a:moveTo>
                    <a:pt x="1518831" y="97878"/>
                  </a:moveTo>
                  <a:lnTo>
                    <a:pt x="1499184" y="69354"/>
                  </a:lnTo>
                  <a:lnTo>
                    <a:pt x="1495513" y="67081"/>
                  </a:lnTo>
                  <a:lnTo>
                    <a:pt x="1491742" y="65036"/>
                  </a:lnTo>
                  <a:lnTo>
                    <a:pt x="1484007" y="61468"/>
                  </a:lnTo>
                  <a:lnTo>
                    <a:pt x="1480185" y="59778"/>
                  </a:lnTo>
                  <a:lnTo>
                    <a:pt x="1476413" y="58191"/>
                  </a:lnTo>
                  <a:lnTo>
                    <a:pt x="1472742" y="56515"/>
                  </a:lnTo>
                  <a:lnTo>
                    <a:pt x="1456766" y="41579"/>
                  </a:lnTo>
                  <a:lnTo>
                    <a:pt x="1456766" y="36220"/>
                  </a:lnTo>
                  <a:lnTo>
                    <a:pt x="1457172" y="34188"/>
                  </a:lnTo>
                  <a:lnTo>
                    <a:pt x="1457769" y="32753"/>
                  </a:lnTo>
                  <a:lnTo>
                    <a:pt x="1458760" y="30314"/>
                  </a:lnTo>
                  <a:lnTo>
                    <a:pt x="1459941" y="28676"/>
                  </a:lnTo>
                  <a:lnTo>
                    <a:pt x="1461528" y="27393"/>
                  </a:lnTo>
                  <a:lnTo>
                    <a:pt x="1463116" y="25996"/>
                  </a:lnTo>
                  <a:lnTo>
                    <a:pt x="1465110" y="24904"/>
                  </a:lnTo>
                  <a:lnTo>
                    <a:pt x="1469872" y="23317"/>
                  </a:lnTo>
                  <a:lnTo>
                    <a:pt x="1472641" y="22923"/>
                  </a:lnTo>
                  <a:lnTo>
                    <a:pt x="1479981" y="22923"/>
                  </a:lnTo>
                  <a:lnTo>
                    <a:pt x="1483753" y="23418"/>
                  </a:lnTo>
                  <a:lnTo>
                    <a:pt x="1490599" y="25400"/>
                  </a:lnTo>
                  <a:lnTo>
                    <a:pt x="1493634" y="26543"/>
                  </a:lnTo>
                  <a:lnTo>
                    <a:pt x="1496212" y="27838"/>
                  </a:lnTo>
                  <a:lnTo>
                    <a:pt x="1498790" y="29032"/>
                  </a:lnTo>
                  <a:lnTo>
                    <a:pt x="1500974" y="30162"/>
                  </a:lnTo>
                  <a:lnTo>
                    <a:pt x="1502752" y="31254"/>
                  </a:lnTo>
                  <a:lnTo>
                    <a:pt x="1504543" y="32245"/>
                  </a:lnTo>
                  <a:lnTo>
                    <a:pt x="1505839" y="32753"/>
                  </a:lnTo>
                  <a:lnTo>
                    <a:pt x="1507515" y="32753"/>
                  </a:lnTo>
                  <a:lnTo>
                    <a:pt x="1510499" y="22923"/>
                  </a:lnTo>
                  <a:lnTo>
                    <a:pt x="1510449" y="17221"/>
                  </a:lnTo>
                  <a:lnTo>
                    <a:pt x="1510245" y="14643"/>
                  </a:lnTo>
                  <a:lnTo>
                    <a:pt x="1510106" y="13601"/>
                  </a:lnTo>
                  <a:lnTo>
                    <a:pt x="1509903" y="12801"/>
                  </a:lnTo>
                  <a:lnTo>
                    <a:pt x="1509801" y="11912"/>
                  </a:lnTo>
                  <a:lnTo>
                    <a:pt x="1509598" y="11214"/>
                  </a:lnTo>
                  <a:lnTo>
                    <a:pt x="1509306" y="10718"/>
                  </a:lnTo>
                  <a:lnTo>
                    <a:pt x="1509014" y="10121"/>
                  </a:lnTo>
                  <a:lnTo>
                    <a:pt x="1508467" y="9474"/>
                  </a:lnTo>
                  <a:lnTo>
                    <a:pt x="1507667" y="8788"/>
                  </a:lnTo>
                  <a:lnTo>
                    <a:pt x="1506969" y="7988"/>
                  </a:lnTo>
                  <a:lnTo>
                    <a:pt x="1485646" y="901"/>
                  </a:lnTo>
                  <a:lnTo>
                    <a:pt x="1482267" y="304"/>
                  </a:lnTo>
                  <a:lnTo>
                    <a:pt x="1478851" y="0"/>
                  </a:lnTo>
                  <a:lnTo>
                    <a:pt x="1468831" y="0"/>
                  </a:lnTo>
                  <a:lnTo>
                    <a:pt x="1462570" y="901"/>
                  </a:lnTo>
                  <a:lnTo>
                    <a:pt x="1456626" y="2679"/>
                  </a:lnTo>
                  <a:lnTo>
                    <a:pt x="1450670" y="4368"/>
                  </a:lnTo>
                  <a:lnTo>
                    <a:pt x="1427124" y="34188"/>
                  </a:lnTo>
                  <a:lnTo>
                    <a:pt x="1427238" y="49123"/>
                  </a:lnTo>
                  <a:lnTo>
                    <a:pt x="1453794" y="80822"/>
                  </a:lnTo>
                  <a:lnTo>
                    <a:pt x="1472641" y="89255"/>
                  </a:lnTo>
                  <a:lnTo>
                    <a:pt x="1475867" y="90982"/>
                  </a:lnTo>
                  <a:lnTo>
                    <a:pt x="1478572" y="92824"/>
                  </a:lnTo>
                  <a:lnTo>
                    <a:pt x="1481531" y="94665"/>
                  </a:lnTo>
                  <a:lnTo>
                    <a:pt x="1483855" y="96748"/>
                  </a:lnTo>
                  <a:lnTo>
                    <a:pt x="1485646" y="99123"/>
                  </a:lnTo>
                  <a:lnTo>
                    <a:pt x="1487424" y="101409"/>
                  </a:lnTo>
                  <a:lnTo>
                    <a:pt x="1488325" y="104190"/>
                  </a:lnTo>
                  <a:lnTo>
                    <a:pt x="1488325" y="110337"/>
                  </a:lnTo>
                  <a:lnTo>
                    <a:pt x="1487779" y="112915"/>
                  </a:lnTo>
                  <a:lnTo>
                    <a:pt x="1486712" y="115150"/>
                  </a:lnTo>
                  <a:lnTo>
                    <a:pt x="1485696" y="117475"/>
                  </a:lnTo>
                  <a:lnTo>
                    <a:pt x="1484198" y="119418"/>
                  </a:lnTo>
                  <a:lnTo>
                    <a:pt x="1482217" y="121005"/>
                  </a:lnTo>
                  <a:lnTo>
                    <a:pt x="1480337" y="122593"/>
                  </a:lnTo>
                  <a:lnTo>
                    <a:pt x="1477949" y="123825"/>
                  </a:lnTo>
                  <a:lnTo>
                    <a:pt x="1475079" y="124726"/>
                  </a:lnTo>
                  <a:lnTo>
                    <a:pt x="1472298" y="125514"/>
                  </a:lnTo>
                  <a:lnTo>
                    <a:pt x="1469123" y="125907"/>
                  </a:lnTo>
                  <a:lnTo>
                    <a:pt x="1460093" y="125907"/>
                  </a:lnTo>
                  <a:lnTo>
                    <a:pt x="1431226" y="114757"/>
                  </a:lnTo>
                  <a:lnTo>
                    <a:pt x="1429778" y="114160"/>
                  </a:lnTo>
                  <a:lnTo>
                    <a:pt x="1428000" y="114160"/>
                  </a:lnTo>
                  <a:lnTo>
                    <a:pt x="1427302" y="114350"/>
                  </a:lnTo>
                  <a:lnTo>
                    <a:pt x="1424470" y="129832"/>
                  </a:lnTo>
                  <a:lnTo>
                    <a:pt x="1424673" y="132461"/>
                  </a:lnTo>
                  <a:lnTo>
                    <a:pt x="1460436" y="149580"/>
                  </a:lnTo>
                  <a:lnTo>
                    <a:pt x="1472742" y="149580"/>
                  </a:lnTo>
                  <a:lnTo>
                    <a:pt x="1507921" y="134251"/>
                  </a:lnTo>
                  <a:lnTo>
                    <a:pt x="1513433" y="125907"/>
                  </a:lnTo>
                  <a:lnTo>
                    <a:pt x="1514297" y="124129"/>
                  </a:lnTo>
                  <a:lnTo>
                    <a:pt x="1517396" y="117932"/>
                  </a:lnTo>
                  <a:lnTo>
                    <a:pt x="1518831" y="111277"/>
                  </a:lnTo>
                  <a:lnTo>
                    <a:pt x="1518831" y="97878"/>
                  </a:lnTo>
                  <a:close/>
                </a:path>
                <a:path w="1626870" h="182879">
                  <a:moveTo>
                    <a:pt x="1525524" y="161912"/>
                  </a:moveTo>
                  <a:lnTo>
                    <a:pt x="395528" y="161912"/>
                  </a:lnTo>
                  <a:lnTo>
                    <a:pt x="395465" y="156273"/>
                  </a:lnTo>
                  <a:lnTo>
                    <a:pt x="395351" y="154838"/>
                  </a:lnTo>
                  <a:lnTo>
                    <a:pt x="394957" y="152857"/>
                  </a:lnTo>
                  <a:lnTo>
                    <a:pt x="394652" y="150964"/>
                  </a:lnTo>
                  <a:lnTo>
                    <a:pt x="394068" y="149631"/>
                  </a:lnTo>
                  <a:lnTo>
                    <a:pt x="392379" y="148132"/>
                  </a:lnTo>
                  <a:lnTo>
                    <a:pt x="391236" y="147548"/>
                  </a:lnTo>
                  <a:lnTo>
                    <a:pt x="389750" y="147053"/>
                  </a:lnTo>
                  <a:lnTo>
                    <a:pt x="388353" y="146545"/>
                  </a:lnTo>
                  <a:lnTo>
                    <a:pt x="362813" y="130822"/>
                  </a:lnTo>
                  <a:lnTo>
                    <a:pt x="365887" y="127749"/>
                  </a:lnTo>
                  <a:lnTo>
                    <a:pt x="367766" y="125323"/>
                  </a:lnTo>
                  <a:lnTo>
                    <a:pt x="376897" y="107162"/>
                  </a:lnTo>
                  <a:lnTo>
                    <a:pt x="378637" y="102146"/>
                  </a:lnTo>
                  <a:lnTo>
                    <a:pt x="379869" y="96888"/>
                  </a:lnTo>
                  <a:lnTo>
                    <a:pt x="380669" y="91236"/>
                  </a:lnTo>
                  <a:lnTo>
                    <a:pt x="381558" y="85483"/>
                  </a:lnTo>
                  <a:lnTo>
                    <a:pt x="382003" y="79375"/>
                  </a:lnTo>
                  <a:lnTo>
                    <a:pt x="382003" y="72936"/>
                  </a:lnTo>
                  <a:lnTo>
                    <a:pt x="375119" y="33870"/>
                  </a:lnTo>
                  <a:lnTo>
                    <a:pt x="369697" y="24117"/>
                  </a:lnTo>
                  <a:lnTo>
                    <a:pt x="368642" y="22491"/>
                  </a:lnTo>
                  <a:lnTo>
                    <a:pt x="364591" y="17716"/>
                  </a:lnTo>
                  <a:lnTo>
                    <a:pt x="358940" y="11760"/>
                  </a:lnTo>
                  <a:lnTo>
                    <a:pt x="351942" y="7353"/>
                  </a:lnTo>
                  <a:lnTo>
                    <a:pt x="351205" y="7099"/>
                  </a:lnTo>
                  <a:lnTo>
                    <a:pt x="351205" y="66979"/>
                  </a:lnTo>
                  <a:lnTo>
                    <a:pt x="351142" y="82003"/>
                  </a:lnTo>
                  <a:lnTo>
                    <a:pt x="350558" y="88061"/>
                  </a:lnTo>
                  <a:lnTo>
                    <a:pt x="349389" y="93611"/>
                  </a:lnTo>
                  <a:lnTo>
                    <a:pt x="348068" y="100368"/>
                  </a:lnTo>
                  <a:lnTo>
                    <a:pt x="331254" y="121297"/>
                  </a:lnTo>
                  <a:lnTo>
                    <a:pt x="326491" y="123977"/>
                  </a:lnTo>
                  <a:lnTo>
                    <a:pt x="320497" y="125323"/>
                  </a:lnTo>
                  <a:lnTo>
                    <a:pt x="306006" y="125323"/>
                  </a:lnTo>
                  <a:lnTo>
                    <a:pt x="276631" y="89204"/>
                  </a:lnTo>
                  <a:lnTo>
                    <a:pt x="276047" y="82003"/>
                  </a:lnTo>
                  <a:lnTo>
                    <a:pt x="276072" y="66979"/>
                  </a:lnTo>
                  <a:lnTo>
                    <a:pt x="291071" y="30810"/>
                  </a:lnTo>
                  <a:lnTo>
                    <a:pt x="306755" y="24117"/>
                  </a:lnTo>
                  <a:lnTo>
                    <a:pt x="321132" y="24117"/>
                  </a:lnTo>
                  <a:lnTo>
                    <a:pt x="327088" y="25349"/>
                  </a:lnTo>
                  <a:lnTo>
                    <a:pt x="331851" y="27838"/>
                  </a:lnTo>
                  <a:lnTo>
                    <a:pt x="336613" y="30213"/>
                  </a:lnTo>
                  <a:lnTo>
                    <a:pt x="340436" y="33642"/>
                  </a:lnTo>
                  <a:lnTo>
                    <a:pt x="343306" y="38100"/>
                  </a:lnTo>
                  <a:lnTo>
                    <a:pt x="346189" y="42468"/>
                  </a:lnTo>
                  <a:lnTo>
                    <a:pt x="348221" y="47777"/>
                  </a:lnTo>
                  <a:lnTo>
                    <a:pt x="350608" y="60185"/>
                  </a:lnTo>
                  <a:lnTo>
                    <a:pt x="351205" y="66979"/>
                  </a:lnTo>
                  <a:lnTo>
                    <a:pt x="351205" y="7099"/>
                  </a:lnTo>
                  <a:lnTo>
                    <a:pt x="315036" y="0"/>
                  </a:lnTo>
                  <a:lnTo>
                    <a:pt x="306666" y="342"/>
                  </a:lnTo>
                  <a:lnTo>
                    <a:pt x="267665" y="15773"/>
                  </a:lnTo>
                  <a:lnTo>
                    <a:pt x="247751" y="51269"/>
                  </a:lnTo>
                  <a:lnTo>
                    <a:pt x="245325" y="72936"/>
                  </a:lnTo>
                  <a:lnTo>
                    <a:pt x="245414" y="82003"/>
                  </a:lnTo>
                  <a:lnTo>
                    <a:pt x="254609" y="121704"/>
                  </a:lnTo>
                  <a:lnTo>
                    <a:pt x="289471" y="147154"/>
                  </a:lnTo>
                  <a:lnTo>
                    <a:pt x="312356" y="149580"/>
                  </a:lnTo>
                  <a:lnTo>
                    <a:pt x="318312" y="149580"/>
                  </a:lnTo>
                  <a:lnTo>
                    <a:pt x="323710" y="148983"/>
                  </a:lnTo>
                  <a:lnTo>
                    <a:pt x="328574" y="147789"/>
                  </a:lnTo>
                  <a:lnTo>
                    <a:pt x="333438" y="146697"/>
                  </a:lnTo>
                  <a:lnTo>
                    <a:pt x="337604" y="145364"/>
                  </a:lnTo>
                  <a:lnTo>
                    <a:pt x="341083" y="143776"/>
                  </a:lnTo>
                  <a:lnTo>
                    <a:pt x="345109" y="148501"/>
                  </a:lnTo>
                  <a:lnTo>
                    <a:pt x="349567" y="152704"/>
                  </a:lnTo>
                  <a:lnTo>
                    <a:pt x="354330" y="156273"/>
                  </a:lnTo>
                  <a:lnTo>
                    <a:pt x="359181" y="159842"/>
                  </a:lnTo>
                  <a:lnTo>
                    <a:pt x="362394" y="161912"/>
                  </a:lnTo>
                  <a:lnTo>
                    <a:pt x="0" y="161912"/>
                  </a:lnTo>
                  <a:lnTo>
                    <a:pt x="0" y="182486"/>
                  </a:lnTo>
                  <a:lnTo>
                    <a:pt x="1525524" y="182486"/>
                  </a:lnTo>
                  <a:lnTo>
                    <a:pt x="1525524" y="161912"/>
                  </a:lnTo>
                  <a:close/>
                </a:path>
                <a:path w="1626870" h="182879">
                  <a:moveTo>
                    <a:pt x="1626616" y="128638"/>
                  </a:moveTo>
                  <a:lnTo>
                    <a:pt x="1626323" y="126009"/>
                  </a:lnTo>
                  <a:lnTo>
                    <a:pt x="1625727" y="123825"/>
                  </a:lnTo>
                  <a:lnTo>
                    <a:pt x="1625231" y="121551"/>
                  </a:lnTo>
                  <a:lnTo>
                    <a:pt x="1624342" y="119761"/>
                  </a:lnTo>
                  <a:lnTo>
                    <a:pt x="1623047" y="118478"/>
                  </a:lnTo>
                  <a:lnTo>
                    <a:pt x="1621853" y="117081"/>
                  </a:lnTo>
                  <a:lnTo>
                    <a:pt x="1620266" y="116141"/>
                  </a:lnTo>
                  <a:lnTo>
                    <a:pt x="1618284" y="115646"/>
                  </a:lnTo>
                  <a:lnTo>
                    <a:pt x="1616303" y="115049"/>
                  </a:lnTo>
                  <a:lnTo>
                    <a:pt x="1613776" y="114757"/>
                  </a:lnTo>
                  <a:lnTo>
                    <a:pt x="1607616" y="114757"/>
                  </a:lnTo>
                  <a:lnTo>
                    <a:pt x="1605089" y="115049"/>
                  </a:lnTo>
                  <a:lnTo>
                    <a:pt x="1603108" y="115646"/>
                  </a:lnTo>
                  <a:lnTo>
                    <a:pt x="1601127" y="116141"/>
                  </a:lnTo>
                  <a:lnTo>
                    <a:pt x="1595069" y="128638"/>
                  </a:lnTo>
                  <a:lnTo>
                    <a:pt x="1595069" y="134886"/>
                  </a:lnTo>
                  <a:lnTo>
                    <a:pt x="1607616" y="148539"/>
                  </a:lnTo>
                  <a:lnTo>
                    <a:pt x="1613776" y="148539"/>
                  </a:lnTo>
                  <a:lnTo>
                    <a:pt x="1625727" y="139611"/>
                  </a:lnTo>
                  <a:lnTo>
                    <a:pt x="1626323" y="137528"/>
                  </a:lnTo>
                  <a:lnTo>
                    <a:pt x="1626616" y="134886"/>
                  </a:lnTo>
                  <a:lnTo>
                    <a:pt x="1626616" y="128638"/>
                  </a:lnTo>
                  <a:close/>
                </a:path>
                <a:path w="1626870" h="182879">
                  <a:moveTo>
                    <a:pt x="1626616" y="55613"/>
                  </a:moveTo>
                  <a:lnTo>
                    <a:pt x="1626323" y="52984"/>
                  </a:lnTo>
                  <a:lnTo>
                    <a:pt x="1625727" y="50901"/>
                  </a:lnTo>
                  <a:lnTo>
                    <a:pt x="1625231" y="48717"/>
                  </a:lnTo>
                  <a:lnTo>
                    <a:pt x="1624342" y="46990"/>
                  </a:lnTo>
                  <a:lnTo>
                    <a:pt x="1623047" y="45694"/>
                  </a:lnTo>
                  <a:lnTo>
                    <a:pt x="1621853" y="44310"/>
                  </a:lnTo>
                  <a:lnTo>
                    <a:pt x="1620266" y="43319"/>
                  </a:lnTo>
                  <a:lnTo>
                    <a:pt x="1616303" y="42125"/>
                  </a:lnTo>
                  <a:lnTo>
                    <a:pt x="1613776" y="41821"/>
                  </a:lnTo>
                  <a:lnTo>
                    <a:pt x="1607616" y="41821"/>
                  </a:lnTo>
                  <a:lnTo>
                    <a:pt x="1595069" y="55613"/>
                  </a:lnTo>
                  <a:lnTo>
                    <a:pt x="1595069" y="61963"/>
                  </a:lnTo>
                  <a:lnTo>
                    <a:pt x="1607616" y="75463"/>
                  </a:lnTo>
                  <a:lnTo>
                    <a:pt x="1613776" y="75463"/>
                  </a:lnTo>
                  <a:lnTo>
                    <a:pt x="1625727" y="66675"/>
                  </a:lnTo>
                  <a:lnTo>
                    <a:pt x="1626323" y="64592"/>
                  </a:lnTo>
                  <a:lnTo>
                    <a:pt x="1626616" y="61963"/>
                  </a:lnTo>
                  <a:lnTo>
                    <a:pt x="1626616" y="556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85276" y="4227652"/>
            <a:ext cx="6427470" cy="20612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25" dirty="0">
                <a:solidFill>
                  <a:srgbClr val="222222"/>
                </a:solidFill>
                <a:latin typeface="Tahoma"/>
                <a:cs typeface="Tahoma"/>
              </a:rPr>
              <a:t>Lemmatization </a:t>
            </a:r>
            <a:r>
              <a:rPr sz="1600" spc="-10" dirty="0">
                <a:solidFill>
                  <a:srgbClr val="222222"/>
                </a:solidFill>
                <a:latin typeface="Tahoma"/>
                <a:cs typeface="Tahoma"/>
              </a:rPr>
              <a:t>is </a:t>
            </a:r>
            <a:r>
              <a:rPr sz="1600" spc="-25" dirty="0">
                <a:solidFill>
                  <a:srgbClr val="222222"/>
                </a:solidFill>
                <a:latin typeface="Tahoma"/>
                <a:cs typeface="Tahoma"/>
              </a:rPr>
              <a:t>the </a:t>
            </a:r>
            <a:r>
              <a:rPr sz="1600" spc="-10" dirty="0">
                <a:solidFill>
                  <a:srgbClr val="222222"/>
                </a:solidFill>
                <a:latin typeface="Tahoma"/>
                <a:cs typeface="Tahoma"/>
              </a:rPr>
              <a:t>algorithmic </a:t>
            </a:r>
            <a:r>
              <a:rPr sz="1600" spc="-35" dirty="0">
                <a:solidFill>
                  <a:srgbClr val="222222"/>
                </a:solidFill>
                <a:latin typeface="Tahoma"/>
                <a:cs typeface="Tahoma"/>
              </a:rPr>
              <a:t>process </a:t>
            </a:r>
            <a:r>
              <a:rPr sz="1600" spc="-25" dirty="0">
                <a:solidFill>
                  <a:srgbClr val="222222"/>
                </a:solidFill>
                <a:latin typeface="Tahoma"/>
                <a:cs typeface="Tahoma"/>
              </a:rPr>
              <a:t>of </a:t>
            </a:r>
            <a:r>
              <a:rPr sz="1600" spc="-15" dirty="0">
                <a:solidFill>
                  <a:srgbClr val="222222"/>
                </a:solidFill>
                <a:latin typeface="Tahoma"/>
                <a:cs typeface="Tahoma"/>
              </a:rPr>
              <a:t>finding </a:t>
            </a:r>
            <a:r>
              <a:rPr sz="1600" spc="-25" dirty="0">
                <a:solidFill>
                  <a:srgbClr val="222222"/>
                </a:solidFill>
                <a:latin typeface="Tahoma"/>
                <a:cs typeface="Tahoma"/>
              </a:rPr>
              <a:t>the </a:t>
            </a:r>
            <a:r>
              <a:rPr sz="1600" spc="-15" dirty="0">
                <a:solidFill>
                  <a:srgbClr val="222222"/>
                </a:solidFill>
                <a:latin typeface="Tahoma"/>
                <a:cs typeface="Tahoma"/>
              </a:rPr>
              <a:t>lemma </a:t>
            </a:r>
            <a:r>
              <a:rPr sz="1600" spc="-25" dirty="0">
                <a:solidFill>
                  <a:srgbClr val="222222"/>
                </a:solidFill>
                <a:latin typeface="Tahoma"/>
                <a:cs typeface="Tahoma"/>
              </a:rPr>
              <a:t>of </a:t>
            </a:r>
            <a:r>
              <a:rPr sz="1600" spc="-35" dirty="0">
                <a:solidFill>
                  <a:srgbClr val="222222"/>
                </a:solidFill>
                <a:latin typeface="Tahoma"/>
                <a:cs typeface="Tahoma"/>
              </a:rPr>
              <a:t>a </a:t>
            </a:r>
            <a:r>
              <a:rPr sz="1600" spc="-20" dirty="0">
                <a:solidFill>
                  <a:srgbClr val="222222"/>
                </a:solidFill>
                <a:latin typeface="Tahoma"/>
                <a:cs typeface="Tahoma"/>
              </a:rPr>
              <a:t>word </a:t>
            </a:r>
            <a:r>
              <a:rPr sz="1600" spc="-15" dirty="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222222"/>
                </a:solidFill>
                <a:latin typeface="Tahoma"/>
                <a:cs typeface="Tahoma"/>
              </a:rPr>
              <a:t>depending </a:t>
            </a:r>
            <a:r>
              <a:rPr sz="1600" spc="-10" dirty="0">
                <a:solidFill>
                  <a:srgbClr val="222222"/>
                </a:solidFill>
                <a:latin typeface="Tahoma"/>
                <a:cs typeface="Tahoma"/>
              </a:rPr>
              <a:t>on </a:t>
            </a:r>
            <a:r>
              <a:rPr sz="1600" spc="-15" dirty="0">
                <a:solidFill>
                  <a:srgbClr val="222222"/>
                </a:solidFill>
                <a:latin typeface="Tahoma"/>
                <a:cs typeface="Tahoma"/>
              </a:rPr>
              <a:t>their </a:t>
            </a:r>
            <a:r>
              <a:rPr sz="1600" spc="-40" dirty="0">
                <a:solidFill>
                  <a:srgbClr val="222222"/>
                </a:solidFill>
                <a:latin typeface="Tahoma"/>
                <a:cs typeface="Tahoma"/>
              </a:rPr>
              <a:t>meaning. </a:t>
            </a:r>
            <a:r>
              <a:rPr sz="1600" spc="-25" dirty="0">
                <a:solidFill>
                  <a:srgbClr val="222222"/>
                </a:solidFill>
                <a:latin typeface="Tahoma"/>
                <a:cs typeface="Tahoma"/>
              </a:rPr>
              <a:t>Lemmatization </a:t>
            </a:r>
            <a:r>
              <a:rPr sz="1600" spc="-20" dirty="0">
                <a:solidFill>
                  <a:srgbClr val="222222"/>
                </a:solidFill>
                <a:latin typeface="Tahoma"/>
                <a:cs typeface="Tahoma"/>
              </a:rPr>
              <a:t>aims </a:t>
            </a:r>
            <a:r>
              <a:rPr sz="1600" spc="-15" dirty="0">
                <a:solidFill>
                  <a:srgbClr val="222222"/>
                </a:solidFill>
                <a:latin typeface="Tahoma"/>
                <a:cs typeface="Tahoma"/>
              </a:rPr>
              <a:t>to </a:t>
            </a:r>
            <a:r>
              <a:rPr sz="1600" spc="-40" dirty="0">
                <a:solidFill>
                  <a:srgbClr val="222222"/>
                </a:solidFill>
                <a:latin typeface="Tahoma"/>
                <a:cs typeface="Tahoma"/>
              </a:rPr>
              <a:t>remove </a:t>
            </a:r>
            <a:r>
              <a:rPr sz="1600" spc="-5" dirty="0">
                <a:solidFill>
                  <a:srgbClr val="222222"/>
                </a:solidFill>
                <a:latin typeface="Tahoma"/>
                <a:cs typeface="Tahoma"/>
              </a:rPr>
              <a:t>inflectional </a:t>
            </a:r>
            <a:r>
              <a:rPr sz="1600" dirty="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222222"/>
                </a:solidFill>
                <a:latin typeface="Tahoma"/>
                <a:cs typeface="Tahoma"/>
              </a:rPr>
              <a:t>endings.</a:t>
            </a:r>
            <a:r>
              <a:rPr sz="1600" spc="-180" dirty="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sz="1600" spc="-90" dirty="0">
                <a:solidFill>
                  <a:srgbClr val="222222"/>
                </a:solidFill>
                <a:latin typeface="Tahoma"/>
                <a:cs typeface="Tahoma"/>
              </a:rPr>
              <a:t>It</a:t>
            </a:r>
            <a:r>
              <a:rPr sz="1600" spc="-180" dirty="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222222"/>
                </a:solidFill>
                <a:latin typeface="Tahoma"/>
                <a:cs typeface="Tahoma"/>
              </a:rPr>
              <a:t>helps</a:t>
            </a:r>
            <a:r>
              <a:rPr sz="1600" spc="-180" dirty="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222222"/>
                </a:solidFill>
                <a:latin typeface="Tahoma"/>
                <a:cs typeface="Tahoma"/>
              </a:rPr>
              <a:t>in</a:t>
            </a:r>
            <a:r>
              <a:rPr sz="1600" spc="-180" dirty="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222222"/>
                </a:solidFill>
                <a:latin typeface="Tahoma"/>
                <a:cs typeface="Tahoma"/>
              </a:rPr>
              <a:t>returning</a:t>
            </a:r>
            <a:r>
              <a:rPr sz="1600" spc="-180" dirty="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222222"/>
                </a:solidFill>
                <a:latin typeface="Tahoma"/>
                <a:cs typeface="Tahoma"/>
              </a:rPr>
              <a:t>the</a:t>
            </a:r>
            <a:r>
              <a:rPr sz="1600" spc="-180" dirty="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222222"/>
                </a:solidFill>
                <a:latin typeface="Tahoma"/>
                <a:cs typeface="Tahoma"/>
              </a:rPr>
              <a:t>base</a:t>
            </a:r>
            <a:r>
              <a:rPr sz="1600" spc="-175" dirty="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222222"/>
                </a:solidFill>
                <a:latin typeface="Tahoma"/>
                <a:cs typeface="Tahoma"/>
              </a:rPr>
              <a:t>or</a:t>
            </a:r>
            <a:r>
              <a:rPr sz="1600" spc="-180" dirty="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222222"/>
                </a:solidFill>
                <a:latin typeface="Tahoma"/>
                <a:cs typeface="Tahoma"/>
              </a:rPr>
              <a:t>dictionary</a:t>
            </a:r>
            <a:r>
              <a:rPr sz="1600" spc="-180" dirty="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222222"/>
                </a:solidFill>
                <a:latin typeface="Tahoma"/>
                <a:cs typeface="Tahoma"/>
              </a:rPr>
              <a:t>form</a:t>
            </a:r>
            <a:r>
              <a:rPr sz="1600" spc="-180" dirty="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222222"/>
                </a:solidFill>
                <a:latin typeface="Tahoma"/>
                <a:cs typeface="Tahoma"/>
              </a:rPr>
              <a:t>of</a:t>
            </a:r>
            <a:r>
              <a:rPr sz="1600" spc="-180" dirty="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222222"/>
                </a:solidFill>
                <a:latin typeface="Tahoma"/>
                <a:cs typeface="Tahoma"/>
              </a:rPr>
              <a:t>a</a:t>
            </a:r>
            <a:r>
              <a:rPr sz="1600" spc="-180" dirty="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222222"/>
                </a:solidFill>
                <a:latin typeface="Tahoma"/>
                <a:cs typeface="Tahoma"/>
              </a:rPr>
              <a:t>word,</a:t>
            </a:r>
            <a:r>
              <a:rPr sz="1600" spc="-180" dirty="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222222"/>
                </a:solidFill>
                <a:latin typeface="Tahoma"/>
                <a:cs typeface="Tahoma"/>
              </a:rPr>
              <a:t>which</a:t>
            </a:r>
            <a:r>
              <a:rPr sz="1600" spc="-175" dirty="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22222"/>
                </a:solidFill>
                <a:latin typeface="Tahoma"/>
                <a:cs typeface="Tahoma"/>
              </a:rPr>
              <a:t>is </a:t>
            </a:r>
            <a:r>
              <a:rPr sz="1600" spc="-484" dirty="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222222"/>
                </a:solidFill>
                <a:latin typeface="Tahoma"/>
                <a:cs typeface="Tahoma"/>
              </a:rPr>
              <a:t>known </a:t>
            </a:r>
            <a:r>
              <a:rPr sz="1600" spc="-40" dirty="0">
                <a:solidFill>
                  <a:srgbClr val="222222"/>
                </a:solidFill>
                <a:latin typeface="Tahoma"/>
                <a:cs typeface="Tahoma"/>
              </a:rPr>
              <a:t>as </a:t>
            </a:r>
            <a:r>
              <a:rPr sz="1600" spc="-25" dirty="0">
                <a:solidFill>
                  <a:srgbClr val="222222"/>
                </a:solidFill>
                <a:latin typeface="Tahoma"/>
                <a:cs typeface="Tahoma"/>
              </a:rPr>
              <a:t>the </a:t>
            </a:r>
            <a:r>
              <a:rPr sz="1600" spc="-30" dirty="0">
                <a:solidFill>
                  <a:srgbClr val="222222"/>
                </a:solidFill>
                <a:latin typeface="Tahoma"/>
                <a:cs typeface="Tahoma"/>
              </a:rPr>
              <a:t>lemma. </a:t>
            </a:r>
            <a:r>
              <a:rPr sz="1600" spc="-15" dirty="0">
                <a:latin typeface="Roboto"/>
                <a:cs typeface="Roboto"/>
              </a:rPr>
              <a:t>The major </a:t>
            </a:r>
            <a:r>
              <a:rPr sz="1600" spc="-10" dirty="0">
                <a:latin typeface="Roboto"/>
                <a:cs typeface="Roboto"/>
              </a:rPr>
              <a:t>difference between </a:t>
            </a:r>
            <a:r>
              <a:rPr sz="1600" spc="-15" dirty="0">
                <a:latin typeface="Roboto"/>
                <a:cs typeface="Roboto"/>
              </a:rPr>
              <a:t>stemming </a:t>
            </a:r>
            <a:r>
              <a:rPr sz="1600" spc="-20" dirty="0">
                <a:latin typeface="Roboto"/>
                <a:cs typeface="Roboto"/>
              </a:rPr>
              <a:t>and </a:t>
            </a:r>
            <a:r>
              <a:rPr sz="1600" spc="-15" dirty="0">
                <a:latin typeface="Roboto"/>
                <a:cs typeface="Roboto"/>
              </a:rPr>
              <a:t> lemmatizing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is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stemming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can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5" dirty="0">
                <a:latin typeface="Roboto"/>
                <a:cs typeface="Roboto"/>
              </a:rPr>
              <a:t>often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create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40" dirty="0">
                <a:latin typeface="Roboto"/>
                <a:cs typeface="Roboto"/>
              </a:rPr>
              <a:t>non-existent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words,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whereas </a:t>
            </a:r>
            <a:r>
              <a:rPr sz="1600" spc="-38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lemmas </a:t>
            </a:r>
            <a:r>
              <a:rPr sz="1600" spc="-15" dirty="0">
                <a:latin typeface="Roboto"/>
                <a:cs typeface="Roboto"/>
              </a:rPr>
              <a:t>are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actual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words.</a:t>
            </a:r>
            <a:endParaRPr sz="16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Roboto"/>
              <a:cs typeface="Roboto"/>
            </a:endParaRPr>
          </a:p>
          <a:p>
            <a:pPr marL="4635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51182" y="806789"/>
            <a:ext cx="10462260" cy="5527040"/>
            <a:chOff x="1051182" y="806789"/>
            <a:chExt cx="10462260" cy="5527040"/>
          </a:xfrm>
        </p:grpSpPr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51182" y="6073791"/>
              <a:ext cx="2486918" cy="15879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809383" y="806789"/>
              <a:ext cx="3616641" cy="246726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272794" y="2488757"/>
              <a:ext cx="763905" cy="294640"/>
            </a:xfrm>
            <a:custGeom>
              <a:avLst/>
              <a:gdLst/>
              <a:ahLst/>
              <a:cxnLst/>
              <a:rect l="l" t="t" r="r" b="b"/>
              <a:pathLst>
                <a:path w="763904" h="294639">
                  <a:moveTo>
                    <a:pt x="616225" y="294198"/>
                  </a:moveTo>
                  <a:lnTo>
                    <a:pt x="616225" y="220649"/>
                  </a:lnTo>
                  <a:lnTo>
                    <a:pt x="0" y="220649"/>
                  </a:lnTo>
                  <a:lnTo>
                    <a:pt x="0" y="73549"/>
                  </a:lnTo>
                  <a:lnTo>
                    <a:pt x="616225" y="73549"/>
                  </a:lnTo>
                  <a:lnTo>
                    <a:pt x="616225" y="0"/>
                  </a:lnTo>
                  <a:lnTo>
                    <a:pt x="763324" y="147099"/>
                  </a:lnTo>
                  <a:lnTo>
                    <a:pt x="616225" y="2941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272794" y="2488757"/>
              <a:ext cx="763905" cy="294640"/>
            </a:xfrm>
            <a:custGeom>
              <a:avLst/>
              <a:gdLst/>
              <a:ahLst/>
              <a:cxnLst/>
              <a:rect l="l" t="t" r="r" b="b"/>
              <a:pathLst>
                <a:path w="763904" h="294639">
                  <a:moveTo>
                    <a:pt x="0" y="73549"/>
                  </a:moveTo>
                  <a:lnTo>
                    <a:pt x="616225" y="73549"/>
                  </a:lnTo>
                  <a:lnTo>
                    <a:pt x="616225" y="0"/>
                  </a:lnTo>
                  <a:lnTo>
                    <a:pt x="763324" y="147099"/>
                  </a:lnTo>
                  <a:lnTo>
                    <a:pt x="616225" y="294198"/>
                  </a:lnTo>
                  <a:lnTo>
                    <a:pt x="616225" y="220649"/>
                  </a:lnTo>
                  <a:lnTo>
                    <a:pt x="0" y="220649"/>
                  </a:lnTo>
                  <a:lnTo>
                    <a:pt x="0" y="73549"/>
                  </a:lnTo>
                  <a:close/>
                </a:path>
              </a:pathLst>
            </a:custGeom>
            <a:ln w="12699">
              <a:solidFill>
                <a:srgbClr val="203E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809383" y="3749623"/>
              <a:ext cx="3703796" cy="258359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267492" y="4842344"/>
              <a:ext cx="763905" cy="365760"/>
            </a:xfrm>
            <a:custGeom>
              <a:avLst/>
              <a:gdLst/>
              <a:ahLst/>
              <a:cxnLst/>
              <a:rect l="l" t="t" r="r" b="b"/>
              <a:pathLst>
                <a:path w="763904" h="365760">
                  <a:moveTo>
                    <a:pt x="580445" y="365759"/>
                  </a:moveTo>
                  <a:lnTo>
                    <a:pt x="580445" y="274319"/>
                  </a:lnTo>
                  <a:lnTo>
                    <a:pt x="0" y="274319"/>
                  </a:lnTo>
                  <a:lnTo>
                    <a:pt x="0" y="91439"/>
                  </a:lnTo>
                  <a:lnTo>
                    <a:pt x="580445" y="91439"/>
                  </a:lnTo>
                  <a:lnTo>
                    <a:pt x="580445" y="0"/>
                  </a:lnTo>
                  <a:lnTo>
                    <a:pt x="763324" y="182879"/>
                  </a:lnTo>
                  <a:lnTo>
                    <a:pt x="580445" y="3657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267492" y="4842344"/>
              <a:ext cx="763905" cy="365760"/>
            </a:xfrm>
            <a:custGeom>
              <a:avLst/>
              <a:gdLst/>
              <a:ahLst/>
              <a:cxnLst/>
              <a:rect l="l" t="t" r="r" b="b"/>
              <a:pathLst>
                <a:path w="763904" h="365760">
                  <a:moveTo>
                    <a:pt x="0" y="91439"/>
                  </a:moveTo>
                  <a:lnTo>
                    <a:pt x="580445" y="91439"/>
                  </a:lnTo>
                  <a:lnTo>
                    <a:pt x="580445" y="0"/>
                  </a:lnTo>
                  <a:lnTo>
                    <a:pt x="763324" y="182879"/>
                  </a:lnTo>
                  <a:lnTo>
                    <a:pt x="580445" y="365759"/>
                  </a:lnTo>
                  <a:lnTo>
                    <a:pt x="580445" y="274319"/>
                  </a:lnTo>
                  <a:lnTo>
                    <a:pt x="0" y="274319"/>
                  </a:lnTo>
                  <a:lnTo>
                    <a:pt x="0" y="91439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235</Words>
  <Application>Microsoft Office PowerPoint</Application>
  <PresentationFormat>Custom</PresentationFormat>
  <Paragraphs>42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SUMMER TRAINING PROJECT ON MACHINE LEARNING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IDF(t) = log_e(Total number of documents / Number of  documents with term t in it)</vt:lpstr>
      <vt:lpstr>Slide 13</vt:lpstr>
      <vt:lpstr>The Classification algorithm is a Supervised Learning technique that is used to identify  the category of new observations on the basis of training data. In Classification, a  program learns from the given dataset or observations and then classifies new  observation into a number of classes or groups. Such as, Yes or No, 0 or 1, Spam or  Not Spam, cat or dog, etc. Classes can be called as targets/labels or categories.</vt:lpstr>
      <vt:lpstr>Slide 15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TRAINING PROJECT ON MACHINE LEARNING</dc:title>
  <cp:lastModifiedBy>acer</cp:lastModifiedBy>
  <cp:revision>1</cp:revision>
  <dcterms:created xsi:type="dcterms:W3CDTF">2021-12-14T17:51:39Z</dcterms:created>
  <dcterms:modified xsi:type="dcterms:W3CDTF">2021-12-14T18:02:34Z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