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embeddedFontLst>
    <p:embeddedFont>
      <p:font typeface="Nunito"/>
      <p:regular r:id="rId8"/>
      <p:bold r:id="rId9"/>
      <p:italic r:id="rId10"/>
      <p:boldItalic r:id="rId11"/>
    </p:embeddedFont>
    <p:embeddedFont>
      <p:font typeface="Maven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I5RycS4xvofrlNxpbDnZ9+rur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F05397-2D2E-42A8-BBBF-C204B50BDB6A}">
  <a:tblStyle styleId="{72F05397-2D2E-42A8-BBBF-C204B50BDB6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3" Type="http://schemas.openxmlformats.org/officeDocument/2006/relationships/font" Target="fonts/MavenPro-bold.fntdata"/><Relationship Id="rId12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17574b475c_0_4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g117574b475c_0_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117574b475c_0_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g117574b475c_0_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g117574b475c_0_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117574b475c_0_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g117574b475c_0_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117574b475c_0_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117574b475c_0_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117574b475c_0_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117574b475c_0_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117574b475c_0_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g117574b475c_0_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g117574b475c_0_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117574b475c_0_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117574b475c_0_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117574b475c_0_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g117574b475c_0_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g117574b475c_0_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g117574b475c_0_4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g117574b475c_0_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117574b475c_0_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g117574b475c_0_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117574b475c_0_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g117574b475c_0_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g117574b475c_0_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g117574b475c_0_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g117574b475c_0_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117574b475c_0_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117574b475c_0_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117574b475c_0_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117574b475c_0_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117574b475c_0_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g117574b475c_0_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17574b475c_0_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117574b475c_0_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g117574b475c_0_4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17574b475c_0_4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117574b475c_0_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117574b475c_0_136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g117574b475c_0_136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117574b475c_0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g117574b475c_0_13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g117574b475c_0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g117574b475c_0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g117574b475c_0_136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117574b475c_0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117574b475c_0_13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117574b475c_0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g117574b475c_0_136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g117574b475c_0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g117574b475c_0_136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117574b475c_0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117574b475c_0_13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117574b475c_0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g117574b475c_0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g117574b475c_0_136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117574b475c_0_13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117574b475c_0_13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117574b475c_0_13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117574b475c_0_136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117574b475c_0_136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117574b475c_0_136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117574b475c_0_13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117574b475c_0_136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117574b475c_0_136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g117574b475c_0_136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117574b475c_0_136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117574b475c_0_13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117574b475c_0_136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g117574b475c_0_136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g117574b475c_0_136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117574b475c_0_136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117574b475c_0_13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117574b475c_0_136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117574b475c_0_136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117574b475c_0_136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117574b475c_0_136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117574b475c_0_13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g117574b475c_0_136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g117574b475c_0_136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g117574b475c_0_136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117574b475c_0_136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117574b475c_0_13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117574b475c_0_136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117574b475c_0_136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g117574b475c_0_136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117574b475c_0_136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117574b475c_0_13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117574b475c_0_136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117574b475c_0_136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g117574b475c_0_136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117574b475c_0_136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117574b475c_0_13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117574b475c_0_136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117574b475c_0_136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117574b475c_0_136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117574b475c_0_136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117574b475c_0_13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g117574b475c_0_136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g117574b475c_0_136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117574b475c_0_136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117574b475c_0_136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117574b475c_0_13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g117574b475c_0_136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g117574b475c_0_136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117574b475c_0_136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117574b475c_0_136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117574b475c_0_13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g117574b475c_0_136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g117574b475c_0_136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g117574b475c_0_136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117574b475c_0_136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117574b475c_0_13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117574b475c_0_136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g117574b475c_0_136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g117574b475c_0_136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117574b475c_0_136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117574b475c_0_13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117574b475c_0_136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117574b475c_0_136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117574b475c_0_136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117574b475c_0_136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117574b475c_0_13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g117574b475c_0_136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g117574b475c_0_136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117574b475c_0_136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117574b475c_0_136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117574b475c_0_13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g117574b475c_0_136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g117574b475c_0_136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g117574b475c_0_136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117574b475c_0_136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117574b475c_0_1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117574b475c_0_136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g117574b475c_0_136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g117574b475c_0_136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117574b475c_0_136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117574b475c_0_13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117574b475c_0_136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117574b475c_0_136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117574b475c_0_136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117574b475c_0_136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117574b475c_0_13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g117574b475c_0_136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g117574b475c_0_136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g117574b475c_0_136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117574b475c_0_136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117574b475c_0_13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117574b475c_0_136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g117574b475c_0_136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g117574b475c_0_136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117574b475c_0_136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117574b475c_0_13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117574b475c_0_136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g117574b475c_0_136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g117574b475c_0_136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117574b475c_0_136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117574b475c_0_13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117574b475c_0_136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117574b475c_0_136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117574b475c_0_136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117574b475c_0_136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117574b475c_0_13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g117574b475c_0_136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g117574b475c_0_136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117574b475c_0_136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g117574b475c_0_13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7574b475c_0_26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117574b475c_0_44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g117574b475c_0_4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117574b475c_0_4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g117574b475c_0_4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g117574b475c_0_4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117574b475c_0_4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g117574b475c_0_4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117574b475c_0_4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117574b475c_0_4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117574b475c_0_4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117574b475c_0_4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117574b475c_0_4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g117574b475c_0_4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g117574b475c_0_44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g117574b475c_0_4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117574b475c_0_4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117574b475c_0_4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g117574b475c_0_4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117574b475c_0_4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g117574b475c_0_4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117574b475c_0_4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117574b475c_0_4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117574b475c_0_4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117574b475c_0_4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117574b475c_0_4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g117574b475c_0_4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g117574b475c_0_4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117574b475c_0_4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117574b475c_0_4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117574b475c_0_4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g117574b475c_0_4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g117574b475c_0_4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g117574b475c_0_44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117574b475c_0_4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117574b475c_0_7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g117574b475c_0_7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17574b475c_0_7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117574b475c_0_79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" name="Google Shape;89;g117574b475c_0_79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0" name="Google Shape;90;g117574b475c_0_7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17574b475c_0_8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g117574b475c_0_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117574b475c_0_8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117574b475c_0_8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117574b475c_0_86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7" name="Google Shape;97;g117574b475c_0_86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117574b475c_0_8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17574b475c_0_9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g117574b475c_0_9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117574b475c_0_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117574b475c_0_9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4" name="Google Shape;104;g117574b475c_0_9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17574b475c_0_100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g117574b475c_0_10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117574b475c_0_10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g117574b475c_0_100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0" name="Google Shape;110;g117574b475c_0_100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1" name="Google Shape;111;g117574b475c_0_10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117574b475c_0_107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g117574b475c_0_107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117574b475c_0_10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g117574b475c_0_10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g117574b475c_0_10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g117574b475c_0_107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117574b475c_0_107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117574b475c_0_10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117574b475c_0_10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117574b475c_0_107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117574b475c_0_10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117574b475c_0_10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g117574b475c_0_107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g117574b475c_0_10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117574b475c_0_122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g117574b475c_0_1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117574b475c_0_1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g117574b475c_0_122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117574b475c_0_122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g117574b475c_0_122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4" name="Google Shape;134;g117574b475c_0_12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117574b475c_0_13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g117574b475c_0_1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117574b475c_0_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g117574b475c_0_130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0" name="Google Shape;140;g117574b475c_0_13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7574b475c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117574b475c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117574b475c_0_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/>
          <p:nvPr/>
        </p:nvSpPr>
        <p:spPr>
          <a:xfrm>
            <a:off x="5042189" y="3611009"/>
            <a:ext cx="2004646" cy="8675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TROX</a:t>
            </a:r>
            <a:endParaRPr/>
          </a:p>
        </p:txBody>
      </p:sp>
      <p:sp>
        <p:nvSpPr>
          <p:cNvPr id="278" name="Google Shape;278;p1"/>
          <p:cNvSpPr/>
          <p:nvPr/>
        </p:nvSpPr>
        <p:spPr>
          <a:xfrm>
            <a:off x="5042189" y="976674"/>
            <a:ext cx="1899139" cy="785447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System</a:t>
            </a:r>
            <a:endParaRPr/>
          </a:p>
        </p:txBody>
      </p:sp>
      <p:sp>
        <p:nvSpPr>
          <p:cNvPr id="279" name="Google Shape;279;p1"/>
          <p:cNvSpPr txBox="1"/>
          <p:nvPr/>
        </p:nvSpPr>
        <p:spPr>
          <a:xfrm>
            <a:off x="1157701" y="668010"/>
            <a:ext cx="13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Buyers</a:t>
            </a:r>
            <a:endParaRPr/>
          </a:p>
        </p:txBody>
      </p:sp>
      <p:sp>
        <p:nvSpPr>
          <p:cNvPr id="280" name="Google Shape;280;p1"/>
          <p:cNvSpPr txBox="1"/>
          <p:nvPr/>
        </p:nvSpPr>
        <p:spPr>
          <a:xfrm>
            <a:off x="244291" y="5578079"/>
            <a:ext cx="14745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Manager</a:t>
            </a:r>
            <a:endParaRPr/>
          </a:p>
        </p:txBody>
      </p:sp>
      <p:cxnSp>
        <p:nvCxnSpPr>
          <p:cNvPr id="281" name="Google Shape;281;p1"/>
          <p:cNvCxnSpPr>
            <a:stCxn id="279" idx="2"/>
            <a:endCxn id="277" idx="0"/>
          </p:cNvCxnSpPr>
          <p:nvPr/>
        </p:nvCxnSpPr>
        <p:spPr>
          <a:xfrm>
            <a:off x="1843051" y="1037310"/>
            <a:ext cx="4201500" cy="2573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282" name="Google Shape;282;p1"/>
          <p:cNvSpPr txBox="1"/>
          <p:nvPr/>
        </p:nvSpPr>
        <p:spPr>
          <a:xfrm rot="1955550">
            <a:off x="2111780" y="1685984"/>
            <a:ext cx="3227450" cy="5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products the user wants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preferences/filters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1"/>
          <p:cNvCxnSpPr/>
          <p:nvPr/>
        </p:nvCxnSpPr>
        <p:spPr>
          <a:xfrm rot="10800000">
            <a:off x="1488860" y="1054371"/>
            <a:ext cx="4146219" cy="255663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84" name="Google Shape;284;p1"/>
          <p:cNvCxnSpPr>
            <a:stCxn id="280" idx="3"/>
            <a:endCxn id="277" idx="1"/>
          </p:cNvCxnSpPr>
          <p:nvPr/>
        </p:nvCxnSpPr>
        <p:spPr>
          <a:xfrm flipH="1" rot="10800000">
            <a:off x="1718804" y="4044845"/>
            <a:ext cx="3323400" cy="1856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285" name="Google Shape;285;p1"/>
          <p:cNvSpPr txBox="1"/>
          <p:nvPr/>
        </p:nvSpPr>
        <p:spPr>
          <a:xfrm rot="1963883">
            <a:off x="1471820" y="2081638"/>
            <a:ext cx="3227476" cy="523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details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product similar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1"/>
          <p:cNvCxnSpPr>
            <a:stCxn id="278" idx="1"/>
            <a:endCxn id="277" idx="0"/>
          </p:cNvCxnSpPr>
          <p:nvPr/>
        </p:nvCxnSpPr>
        <p:spPr>
          <a:xfrm>
            <a:off x="5991759" y="1762121"/>
            <a:ext cx="52800" cy="1848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287" name="Google Shape;287;p1"/>
          <p:cNvSpPr txBox="1"/>
          <p:nvPr/>
        </p:nvSpPr>
        <p:spPr>
          <a:xfrm rot="5400000">
            <a:off x="5917874" y="2317121"/>
            <a:ext cx="152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Payments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Gift cards and promo codes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"/>
          <p:cNvSpPr/>
          <p:nvPr/>
        </p:nvSpPr>
        <p:spPr>
          <a:xfrm>
            <a:off x="5068575" y="5813995"/>
            <a:ext cx="1899000" cy="785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Shipping Management</a:t>
            </a:r>
            <a:endParaRPr/>
          </a:p>
        </p:txBody>
      </p:sp>
      <p:cxnSp>
        <p:nvCxnSpPr>
          <p:cNvPr id="289" name="Google Shape;289;p1"/>
          <p:cNvCxnSpPr>
            <a:stCxn id="277" idx="2"/>
            <a:endCxn id="288" idx="3"/>
          </p:cNvCxnSpPr>
          <p:nvPr/>
        </p:nvCxnSpPr>
        <p:spPr>
          <a:xfrm flipH="1">
            <a:off x="6018112" y="4478517"/>
            <a:ext cx="26400" cy="133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290" name="Google Shape;290;p1"/>
          <p:cNvSpPr txBox="1"/>
          <p:nvPr/>
        </p:nvSpPr>
        <p:spPr>
          <a:xfrm rot="5400000">
            <a:off x="5757821" y="4884725"/>
            <a:ext cx="152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ships products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\Return products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"/>
          <p:cNvSpPr/>
          <p:nvPr/>
        </p:nvSpPr>
        <p:spPr>
          <a:xfrm>
            <a:off x="5578462" y="2634816"/>
            <a:ext cx="384000" cy="3759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2" name="Google Shape;292;p1"/>
          <p:cNvSpPr txBox="1"/>
          <p:nvPr/>
        </p:nvSpPr>
        <p:spPr>
          <a:xfrm>
            <a:off x="4171239" y="109644"/>
            <a:ext cx="39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Trox</a:t>
            </a:r>
            <a:r>
              <a:rPr lang="en-US"/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Diagram</a:t>
            </a:r>
            <a:endParaRPr/>
          </a:p>
        </p:txBody>
      </p:sp>
      <p:grpSp>
        <p:nvGrpSpPr>
          <p:cNvPr id="293" name="Google Shape;293;p1"/>
          <p:cNvGrpSpPr/>
          <p:nvPr/>
        </p:nvGrpSpPr>
        <p:grpSpPr>
          <a:xfrm>
            <a:off x="1478827" y="77268"/>
            <a:ext cx="414549" cy="537369"/>
            <a:chOff x="935472" y="1852219"/>
            <a:chExt cx="414549" cy="537369"/>
          </a:xfrm>
        </p:grpSpPr>
        <p:sp>
          <p:nvSpPr>
            <p:cNvPr id="294" name="Google Shape;294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5" name="Google Shape;295;p1"/>
            <p:cNvCxnSpPr>
              <a:stCxn id="294" idx="4"/>
            </p:cNvCxnSpPr>
            <p:nvPr/>
          </p:nvCxnSpPr>
          <p:spPr>
            <a:xfrm flipH="1">
              <a:off x="1124401" y="2040538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1"/>
            <p:cNvCxnSpPr>
              <a:stCxn id="294" idx="4"/>
              <a:endCxn id="294" idx="4"/>
            </p:cNvCxnSpPr>
            <p:nvPr/>
          </p:nvCxnSpPr>
          <p:spPr>
            <a:xfrm>
              <a:off x="1125901" y="204053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01" name="Google Shape;301;p1"/>
          <p:cNvGrpSpPr/>
          <p:nvPr/>
        </p:nvGrpSpPr>
        <p:grpSpPr>
          <a:xfrm>
            <a:off x="64960" y="5639528"/>
            <a:ext cx="414549" cy="537369"/>
            <a:chOff x="935472" y="1852219"/>
            <a:chExt cx="414549" cy="537369"/>
          </a:xfrm>
        </p:grpSpPr>
        <p:sp>
          <p:nvSpPr>
            <p:cNvPr id="302" name="Google Shape;302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3" name="Google Shape;303;p1"/>
            <p:cNvCxnSpPr>
              <a:stCxn id="302" idx="4"/>
            </p:cNvCxnSpPr>
            <p:nvPr/>
          </p:nvCxnSpPr>
          <p:spPr>
            <a:xfrm flipH="1">
              <a:off x="1124401" y="2040538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1"/>
            <p:cNvCxnSpPr>
              <a:stCxn id="302" idx="4"/>
              <a:endCxn id="302" idx="4"/>
            </p:cNvCxnSpPr>
            <p:nvPr/>
          </p:nvCxnSpPr>
          <p:spPr>
            <a:xfrm>
              <a:off x="1125901" y="204053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9" name="Google Shape;309;p1"/>
          <p:cNvSpPr/>
          <p:nvPr/>
        </p:nvSpPr>
        <p:spPr>
          <a:xfrm>
            <a:off x="5580037" y="5078832"/>
            <a:ext cx="417600" cy="414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10" name="Google Shape;310;p1"/>
          <p:cNvSpPr/>
          <p:nvPr/>
        </p:nvSpPr>
        <p:spPr>
          <a:xfrm>
            <a:off x="9139839" y="1717588"/>
            <a:ext cx="1899000" cy="785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Vendors</a:t>
            </a:r>
            <a:endParaRPr/>
          </a:p>
        </p:txBody>
      </p:sp>
      <p:sp>
        <p:nvSpPr>
          <p:cNvPr id="311" name="Google Shape;311;p1"/>
          <p:cNvSpPr/>
          <p:nvPr/>
        </p:nvSpPr>
        <p:spPr>
          <a:xfrm>
            <a:off x="8602056" y="5028605"/>
            <a:ext cx="1899000" cy="785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Ads management             </a:t>
            </a:r>
            <a:endParaRPr/>
          </a:p>
        </p:txBody>
      </p:sp>
      <p:cxnSp>
        <p:nvCxnSpPr>
          <p:cNvPr id="312" name="Google Shape;312;p1"/>
          <p:cNvCxnSpPr>
            <a:stCxn id="277" idx="3"/>
            <a:endCxn id="311" idx="2"/>
          </p:cNvCxnSpPr>
          <p:nvPr/>
        </p:nvCxnSpPr>
        <p:spPr>
          <a:xfrm>
            <a:off x="7046835" y="4044763"/>
            <a:ext cx="1555200" cy="1376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313" name="Google Shape;313;p1"/>
          <p:cNvSpPr/>
          <p:nvPr/>
        </p:nvSpPr>
        <p:spPr>
          <a:xfrm>
            <a:off x="7402092" y="2935065"/>
            <a:ext cx="389266" cy="40524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14" name="Google Shape;314;p1"/>
          <p:cNvSpPr txBox="1"/>
          <p:nvPr/>
        </p:nvSpPr>
        <p:spPr>
          <a:xfrm rot="-2083715">
            <a:off x="7514673" y="2311078"/>
            <a:ext cx="1528728" cy="5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products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support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"/>
          <p:cNvSpPr txBox="1"/>
          <p:nvPr/>
        </p:nvSpPr>
        <p:spPr>
          <a:xfrm rot="2700000">
            <a:off x="7386908" y="4540107"/>
            <a:ext cx="1528623" cy="308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Ads</a:t>
            </a:r>
            <a:endParaRPr/>
          </a:p>
        </p:txBody>
      </p:sp>
      <p:grpSp>
        <p:nvGrpSpPr>
          <p:cNvPr id="316" name="Google Shape;316;p1"/>
          <p:cNvGrpSpPr/>
          <p:nvPr/>
        </p:nvGrpSpPr>
        <p:grpSpPr>
          <a:xfrm>
            <a:off x="93621" y="3156876"/>
            <a:ext cx="414549" cy="537369"/>
            <a:chOff x="935472" y="1852219"/>
            <a:chExt cx="414549" cy="537369"/>
          </a:xfrm>
        </p:grpSpPr>
        <p:sp>
          <p:nvSpPr>
            <p:cNvPr id="317" name="Google Shape;317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8" name="Google Shape;318;p1"/>
            <p:cNvCxnSpPr>
              <a:stCxn id="317" idx="4"/>
            </p:cNvCxnSpPr>
            <p:nvPr/>
          </p:nvCxnSpPr>
          <p:spPr>
            <a:xfrm flipH="1">
              <a:off x="1124401" y="2040538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"/>
            <p:cNvCxnSpPr>
              <a:stCxn id="317" idx="4"/>
              <a:endCxn id="317" idx="4"/>
            </p:cNvCxnSpPr>
            <p:nvPr/>
          </p:nvCxnSpPr>
          <p:spPr>
            <a:xfrm>
              <a:off x="1125901" y="204053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24" name="Google Shape;324;p1"/>
          <p:cNvSpPr txBox="1"/>
          <p:nvPr/>
        </p:nvSpPr>
        <p:spPr>
          <a:xfrm>
            <a:off x="-87127" y="3744422"/>
            <a:ext cx="10880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Sales Manager</a:t>
            </a:r>
            <a:endParaRPr/>
          </a:p>
        </p:txBody>
      </p:sp>
      <p:cxnSp>
        <p:nvCxnSpPr>
          <p:cNvPr id="325" name="Google Shape;325;p1"/>
          <p:cNvCxnSpPr>
            <a:stCxn id="324" idx="3"/>
            <a:endCxn id="277" idx="1"/>
          </p:cNvCxnSpPr>
          <p:nvPr/>
        </p:nvCxnSpPr>
        <p:spPr>
          <a:xfrm flipH="1" rot="10800000">
            <a:off x="1000947" y="4044788"/>
            <a:ext cx="4041300" cy="22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326" name="Google Shape;326;p1"/>
          <p:cNvSpPr txBox="1"/>
          <p:nvPr/>
        </p:nvSpPr>
        <p:spPr>
          <a:xfrm rot="-1849386">
            <a:off x="1505206" y="4752577"/>
            <a:ext cx="32312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accounts</a:t>
            </a:r>
            <a:endParaRPr/>
          </a:p>
        </p:txBody>
      </p:sp>
      <p:sp>
        <p:nvSpPr>
          <p:cNvPr id="327" name="Google Shape;327;p1"/>
          <p:cNvSpPr txBox="1"/>
          <p:nvPr/>
        </p:nvSpPr>
        <p:spPr>
          <a:xfrm>
            <a:off x="909773" y="3541486"/>
            <a:ext cx="323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advertisement space sales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advertisement feed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1"/>
          <p:cNvCxnSpPr/>
          <p:nvPr/>
        </p:nvCxnSpPr>
        <p:spPr>
          <a:xfrm flipH="1">
            <a:off x="6956335" y="2407925"/>
            <a:ext cx="2138100" cy="1459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1"/>
          <p:cNvSpPr txBox="1"/>
          <p:nvPr/>
        </p:nvSpPr>
        <p:spPr>
          <a:xfrm>
            <a:off x="5615000" y="60150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1"/>
          <p:cNvSpPr/>
          <p:nvPr/>
        </p:nvSpPr>
        <p:spPr>
          <a:xfrm>
            <a:off x="9255631" y="3652068"/>
            <a:ext cx="1899000" cy="785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service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management             </a:t>
            </a:r>
            <a:endParaRPr/>
          </a:p>
        </p:txBody>
      </p:sp>
      <p:cxnSp>
        <p:nvCxnSpPr>
          <p:cNvPr id="331" name="Google Shape;331;p1"/>
          <p:cNvCxnSpPr/>
          <p:nvPr/>
        </p:nvCxnSpPr>
        <p:spPr>
          <a:xfrm rot="10800000">
            <a:off x="7095231" y="4041168"/>
            <a:ext cx="22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1"/>
          <p:cNvSpPr txBox="1"/>
          <p:nvPr/>
        </p:nvSpPr>
        <p:spPr>
          <a:xfrm>
            <a:off x="7633600" y="3458000"/>
            <a:ext cx="155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Provides support to the users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"/>
          <p:cNvSpPr/>
          <p:nvPr/>
        </p:nvSpPr>
        <p:spPr>
          <a:xfrm>
            <a:off x="7222593" y="4574108"/>
            <a:ext cx="411000" cy="4227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34" name="Google Shape;334;p1"/>
          <p:cNvSpPr/>
          <p:nvPr/>
        </p:nvSpPr>
        <p:spPr>
          <a:xfrm>
            <a:off x="7236099" y="3687350"/>
            <a:ext cx="384000" cy="4227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2"/>
          <p:cNvGraphicFramePr/>
          <p:nvPr/>
        </p:nvGraphicFramePr>
        <p:xfrm>
          <a:off x="165583" y="4616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{72F05397-2D2E-42A8-BBBF-C204B50BDB6A}</a:tableStyleId>
              </a:tblPr>
              <a:tblGrid>
                <a:gridCol w="528375"/>
                <a:gridCol w="1899150"/>
                <a:gridCol w="1699575"/>
                <a:gridCol w="1031925"/>
                <a:gridCol w="1195750"/>
                <a:gridCol w="4513375"/>
              </a:tblGrid>
              <a:tr h="37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Source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Target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Validation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9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Process Payment,Invoice Creation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Payment System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Trox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Purchased grocery items final price matches the sum of all single item price, Creating Invoices for proof.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5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Display Ads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Ads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Trox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Ads systematically feed while user entering website.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9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Ships Products,Tracking System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Trox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Shipping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Users are provided with a tracking no.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9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Customer Support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Trox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Customer service management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Users are given a ticket no. when they have a complaint.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Provides Product,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Provide Supports, Warranty.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Vendors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Trox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 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Order information matches with subscribed user account information, Providing support system.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2"/>
          <p:cNvSpPr txBox="1"/>
          <p:nvPr/>
        </p:nvSpPr>
        <p:spPr>
          <a:xfrm>
            <a:off x="4114801" y="0"/>
            <a:ext cx="29882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Interface Table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2018-09-27T21:41:54Z</dcterms:created>
  <dc:creator>Microsoft Office User</dc:creator>
</cp:coreProperties>
</file>