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d7bf22f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3d7bf22f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15743" y="975075"/>
            <a:ext cx="53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</a:t>
            </a:r>
            <a:endParaRPr sz="1200"/>
          </a:p>
        </p:txBody>
      </p:sp>
      <p:sp>
        <p:nvSpPr>
          <p:cNvPr id="55" name="Google Shape;55;p13"/>
          <p:cNvSpPr txBox="1"/>
          <p:nvPr/>
        </p:nvSpPr>
        <p:spPr>
          <a:xfrm>
            <a:off x="3955869" y="975075"/>
            <a:ext cx="186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Core business processes</a:t>
            </a:r>
            <a:endParaRPr sz="1200"/>
          </a:p>
        </p:txBody>
      </p:sp>
      <p:sp>
        <p:nvSpPr>
          <p:cNvPr id="56" name="Google Shape;56;p13"/>
          <p:cNvSpPr txBox="1"/>
          <p:nvPr/>
        </p:nvSpPr>
        <p:spPr>
          <a:xfrm>
            <a:off x="6620499" y="975075"/>
            <a:ext cx="154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and information</a:t>
            </a:r>
            <a:endParaRPr sz="1200"/>
          </a:p>
        </p:txBody>
      </p:sp>
      <p:sp>
        <p:nvSpPr>
          <p:cNvPr id="57" name="Google Shape;57;p13"/>
          <p:cNvSpPr txBox="1"/>
          <p:nvPr/>
        </p:nvSpPr>
        <p:spPr>
          <a:xfrm>
            <a:off x="1895372" y="975075"/>
            <a:ext cx="15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Delivery channel</a:t>
            </a:r>
            <a:endParaRPr sz="1200"/>
          </a:p>
        </p:txBody>
      </p:sp>
      <p:sp>
        <p:nvSpPr>
          <p:cNvPr id="58" name="Google Shape;58;p13"/>
          <p:cNvSpPr/>
          <p:nvPr/>
        </p:nvSpPr>
        <p:spPr>
          <a:xfrm>
            <a:off x="5867914" y="1452624"/>
            <a:ext cx="2387100" cy="34734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9" name="Google Shape;59;p13"/>
          <p:cNvSpPr/>
          <p:nvPr/>
        </p:nvSpPr>
        <p:spPr>
          <a:xfrm>
            <a:off x="6849895" y="1629845"/>
            <a:ext cx="650400" cy="32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Cart</a:t>
            </a:r>
            <a:endParaRPr sz="850"/>
          </a:p>
        </p:txBody>
      </p:sp>
      <p:sp>
        <p:nvSpPr>
          <p:cNvPr id="60" name="Google Shape;60;p13"/>
          <p:cNvSpPr/>
          <p:nvPr/>
        </p:nvSpPr>
        <p:spPr>
          <a:xfrm>
            <a:off x="5986333" y="1638749"/>
            <a:ext cx="731400" cy="32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Product</a:t>
            </a:r>
            <a:endParaRPr sz="850"/>
          </a:p>
        </p:txBody>
      </p:sp>
      <p:sp>
        <p:nvSpPr>
          <p:cNvPr id="61" name="Google Shape;61;p13"/>
          <p:cNvSpPr/>
          <p:nvPr/>
        </p:nvSpPr>
        <p:spPr>
          <a:xfrm>
            <a:off x="5986333" y="2017847"/>
            <a:ext cx="731400" cy="32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Payment</a:t>
            </a:r>
            <a:endParaRPr sz="850"/>
          </a:p>
        </p:txBody>
      </p:sp>
      <p:sp>
        <p:nvSpPr>
          <p:cNvPr id="62" name="Google Shape;62;p13"/>
          <p:cNvSpPr/>
          <p:nvPr/>
        </p:nvSpPr>
        <p:spPr>
          <a:xfrm>
            <a:off x="6792324" y="2038389"/>
            <a:ext cx="650400" cy="32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Price</a:t>
            </a:r>
            <a:endParaRPr sz="850"/>
          </a:p>
        </p:txBody>
      </p:sp>
      <p:sp>
        <p:nvSpPr>
          <p:cNvPr id="63" name="Google Shape;63;p13"/>
          <p:cNvSpPr/>
          <p:nvPr/>
        </p:nvSpPr>
        <p:spPr>
          <a:xfrm>
            <a:off x="6809437" y="2450718"/>
            <a:ext cx="650400" cy="32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Order</a:t>
            </a:r>
            <a:endParaRPr sz="850"/>
          </a:p>
        </p:txBody>
      </p:sp>
      <p:sp>
        <p:nvSpPr>
          <p:cNvPr id="64" name="Google Shape;64;p13"/>
          <p:cNvSpPr/>
          <p:nvPr/>
        </p:nvSpPr>
        <p:spPr>
          <a:xfrm>
            <a:off x="6003446" y="2448772"/>
            <a:ext cx="731400" cy="32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Customer</a:t>
            </a:r>
            <a:endParaRPr sz="850"/>
          </a:p>
        </p:txBody>
      </p:sp>
      <p:sp>
        <p:nvSpPr>
          <p:cNvPr id="65" name="Google Shape;65;p13"/>
          <p:cNvSpPr/>
          <p:nvPr/>
        </p:nvSpPr>
        <p:spPr>
          <a:xfrm>
            <a:off x="6809437" y="2863046"/>
            <a:ext cx="650400" cy="32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Wallet</a:t>
            </a:r>
            <a:endParaRPr sz="850"/>
          </a:p>
        </p:txBody>
      </p:sp>
      <p:sp>
        <p:nvSpPr>
          <p:cNvPr id="66" name="Google Shape;66;p13"/>
          <p:cNvSpPr/>
          <p:nvPr/>
        </p:nvSpPr>
        <p:spPr>
          <a:xfrm>
            <a:off x="6003446" y="2880414"/>
            <a:ext cx="731400" cy="32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Wishlist</a:t>
            </a:r>
            <a:endParaRPr sz="850"/>
          </a:p>
        </p:txBody>
      </p:sp>
      <p:sp>
        <p:nvSpPr>
          <p:cNvPr id="67" name="Google Shape;67;p13"/>
          <p:cNvSpPr/>
          <p:nvPr/>
        </p:nvSpPr>
        <p:spPr>
          <a:xfrm>
            <a:off x="6291300" y="3312055"/>
            <a:ext cx="1439100" cy="32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Delivery Address</a:t>
            </a:r>
            <a:endParaRPr sz="850"/>
          </a:p>
        </p:txBody>
      </p:sp>
      <p:sp>
        <p:nvSpPr>
          <p:cNvPr id="68" name="Google Shape;68;p13"/>
          <p:cNvSpPr/>
          <p:nvPr/>
        </p:nvSpPr>
        <p:spPr>
          <a:xfrm>
            <a:off x="6291300" y="3742199"/>
            <a:ext cx="1439100" cy="32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Product Hierarchy</a:t>
            </a:r>
            <a:endParaRPr sz="850"/>
          </a:p>
        </p:txBody>
      </p:sp>
      <p:sp>
        <p:nvSpPr>
          <p:cNvPr id="69" name="Google Shape;69;p13"/>
          <p:cNvSpPr/>
          <p:nvPr/>
        </p:nvSpPr>
        <p:spPr>
          <a:xfrm>
            <a:off x="6270655" y="4172343"/>
            <a:ext cx="1439100" cy="32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Reviews, Rating and Feedback</a:t>
            </a:r>
            <a:endParaRPr sz="850"/>
          </a:p>
        </p:txBody>
      </p:sp>
      <p:sp>
        <p:nvSpPr>
          <p:cNvPr id="70" name="Google Shape;70;p13"/>
          <p:cNvSpPr/>
          <p:nvPr/>
        </p:nvSpPr>
        <p:spPr>
          <a:xfrm>
            <a:off x="3988400" y="1495144"/>
            <a:ext cx="1520100" cy="34311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146373" y="1661147"/>
            <a:ext cx="1229100" cy="26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Search and Listing</a:t>
            </a:r>
            <a:endParaRPr sz="850"/>
          </a:p>
        </p:txBody>
      </p:sp>
      <p:sp>
        <p:nvSpPr>
          <p:cNvPr id="72" name="Google Shape;72;p13"/>
          <p:cNvSpPr/>
          <p:nvPr/>
        </p:nvSpPr>
        <p:spPr>
          <a:xfrm>
            <a:off x="4145013" y="2020224"/>
            <a:ext cx="1229100" cy="26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User Management</a:t>
            </a:r>
            <a:endParaRPr sz="850"/>
          </a:p>
        </p:txBody>
      </p:sp>
      <p:sp>
        <p:nvSpPr>
          <p:cNvPr id="73" name="Google Shape;73;p13"/>
          <p:cNvSpPr/>
          <p:nvPr/>
        </p:nvSpPr>
        <p:spPr>
          <a:xfrm>
            <a:off x="4145013" y="2341424"/>
            <a:ext cx="1229100" cy="26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Cart and Checkout</a:t>
            </a:r>
            <a:endParaRPr sz="850"/>
          </a:p>
        </p:txBody>
      </p:sp>
      <p:sp>
        <p:nvSpPr>
          <p:cNvPr id="74" name="Google Shape;74;p13"/>
          <p:cNvSpPr/>
          <p:nvPr/>
        </p:nvSpPr>
        <p:spPr>
          <a:xfrm>
            <a:off x="4146373" y="2662624"/>
            <a:ext cx="1229100" cy="26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Pincode	</a:t>
            </a:r>
            <a:endParaRPr sz="850"/>
          </a:p>
        </p:txBody>
      </p:sp>
      <p:sp>
        <p:nvSpPr>
          <p:cNvPr id="75" name="Google Shape;75;p13"/>
          <p:cNvSpPr/>
          <p:nvPr/>
        </p:nvSpPr>
        <p:spPr>
          <a:xfrm>
            <a:off x="4145013" y="2983823"/>
            <a:ext cx="1229100" cy="44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Order Management System</a:t>
            </a:r>
            <a:endParaRPr sz="850"/>
          </a:p>
        </p:txBody>
      </p:sp>
      <p:sp>
        <p:nvSpPr>
          <p:cNvPr id="76" name="Google Shape;76;p13"/>
          <p:cNvSpPr/>
          <p:nvPr/>
        </p:nvSpPr>
        <p:spPr>
          <a:xfrm>
            <a:off x="4121630" y="3540784"/>
            <a:ext cx="1229100" cy="44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Product Catalogue Management</a:t>
            </a:r>
            <a:endParaRPr sz="850"/>
          </a:p>
        </p:txBody>
      </p:sp>
      <p:sp>
        <p:nvSpPr>
          <p:cNvPr id="77" name="Google Shape;77;p13"/>
          <p:cNvSpPr/>
          <p:nvPr/>
        </p:nvSpPr>
        <p:spPr>
          <a:xfrm>
            <a:off x="4145013" y="4065661"/>
            <a:ext cx="1229100" cy="44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Seller Portal</a:t>
            </a:r>
            <a:endParaRPr sz="850"/>
          </a:p>
        </p:txBody>
      </p:sp>
      <p:sp>
        <p:nvSpPr>
          <p:cNvPr id="78" name="Google Shape;78;p13"/>
          <p:cNvSpPr/>
          <p:nvPr/>
        </p:nvSpPr>
        <p:spPr>
          <a:xfrm>
            <a:off x="2261554" y="1495135"/>
            <a:ext cx="753000" cy="60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Internet Browser</a:t>
            </a:r>
            <a:endParaRPr sz="850"/>
          </a:p>
        </p:txBody>
      </p:sp>
      <p:sp>
        <p:nvSpPr>
          <p:cNvPr id="79" name="Google Shape;79;p13"/>
          <p:cNvSpPr/>
          <p:nvPr/>
        </p:nvSpPr>
        <p:spPr>
          <a:xfrm>
            <a:off x="2261554" y="2785078"/>
            <a:ext cx="753000" cy="60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Internet Browser</a:t>
            </a:r>
            <a:endParaRPr sz="850"/>
          </a:p>
        </p:txBody>
      </p:sp>
      <p:sp>
        <p:nvSpPr>
          <p:cNvPr id="80" name="Google Shape;80;p13"/>
          <p:cNvSpPr/>
          <p:nvPr/>
        </p:nvSpPr>
        <p:spPr>
          <a:xfrm>
            <a:off x="2203983" y="3926181"/>
            <a:ext cx="825000" cy="60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Service Invocation</a:t>
            </a:r>
            <a:endParaRPr sz="850"/>
          </a:p>
        </p:txBody>
      </p:sp>
      <p:sp>
        <p:nvSpPr>
          <p:cNvPr id="81" name="Google Shape;81;p13"/>
          <p:cNvSpPr/>
          <p:nvPr/>
        </p:nvSpPr>
        <p:spPr>
          <a:xfrm>
            <a:off x="887600" y="1495135"/>
            <a:ext cx="731400" cy="547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Customer</a:t>
            </a:r>
            <a:endParaRPr sz="850"/>
          </a:p>
        </p:txBody>
      </p:sp>
      <p:sp>
        <p:nvSpPr>
          <p:cNvPr id="82" name="Google Shape;82;p13"/>
          <p:cNvSpPr/>
          <p:nvPr/>
        </p:nvSpPr>
        <p:spPr>
          <a:xfrm>
            <a:off x="887600" y="2785078"/>
            <a:ext cx="753000" cy="547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Employee</a:t>
            </a:r>
            <a:endParaRPr sz="850"/>
          </a:p>
        </p:txBody>
      </p:sp>
      <p:sp>
        <p:nvSpPr>
          <p:cNvPr id="83" name="Google Shape;83;p13"/>
          <p:cNvSpPr/>
          <p:nvPr/>
        </p:nvSpPr>
        <p:spPr>
          <a:xfrm>
            <a:off x="887600" y="3876568"/>
            <a:ext cx="825000" cy="72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Web Service Requester</a:t>
            </a:r>
            <a:endParaRPr sz="850"/>
          </a:p>
        </p:txBody>
      </p:sp>
      <p:sp>
        <p:nvSpPr>
          <p:cNvPr id="84" name="Google Shape;84;p13"/>
          <p:cNvSpPr/>
          <p:nvPr/>
        </p:nvSpPr>
        <p:spPr>
          <a:xfrm>
            <a:off x="7540744" y="1629845"/>
            <a:ext cx="565200" cy="32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Search</a:t>
            </a:r>
            <a:endParaRPr sz="850"/>
          </a:p>
        </p:txBody>
      </p:sp>
      <p:sp>
        <p:nvSpPr>
          <p:cNvPr id="85" name="Google Shape;85;p13"/>
          <p:cNvSpPr/>
          <p:nvPr/>
        </p:nvSpPr>
        <p:spPr>
          <a:xfrm>
            <a:off x="7540744" y="2026751"/>
            <a:ext cx="565200" cy="32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Registration</a:t>
            </a:r>
            <a:endParaRPr sz="850"/>
          </a:p>
        </p:txBody>
      </p:sp>
      <p:sp>
        <p:nvSpPr>
          <p:cNvPr id="86" name="Google Shape;86;p13"/>
          <p:cNvSpPr/>
          <p:nvPr/>
        </p:nvSpPr>
        <p:spPr>
          <a:xfrm>
            <a:off x="7540744" y="2423657"/>
            <a:ext cx="565200" cy="32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Notification</a:t>
            </a:r>
            <a:endParaRPr sz="850"/>
          </a:p>
        </p:txBody>
      </p:sp>
      <p:sp>
        <p:nvSpPr>
          <p:cNvPr id="87" name="Google Shape;87;p13"/>
          <p:cNvSpPr/>
          <p:nvPr/>
        </p:nvSpPr>
        <p:spPr>
          <a:xfrm>
            <a:off x="7540744" y="2870175"/>
            <a:ext cx="565200" cy="32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Buybox</a:t>
            </a:r>
            <a:endParaRPr sz="850"/>
          </a:p>
        </p:txBody>
      </p:sp>
      <p:cxnSp>
        <p:nvCxnSpPr>
          <p:cNvPr id="88" name="Google Shape;88;p13"/>
          <p:cNvCxnSpPr>
            <a:stCxn id="81" idx="3"/>
            <a:endCxn id="78" idx="1"/>
          </p:cNvCxnSpPr>
          <p:nvPr/>
        </p:nvCxnSpPr>
        <p:spPr>
          <a:xfrm>
            <a:off x="1619000" y="1768885"/>
            <a:ext cx="642600" cy="2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3"/>
          <p:cNvCxnSpPr>
            <a:stCxn id="81" idx="3"/>
            <a:endCxn id="79" idx="1"/>
          </p:cNvCxnSpPr>
          <p:nvPr/>
        </p:nvCxnSpPr>
        <p:spPr>
          <a:xfrm>
            <a:off x="1619000" y="1768885"/>
            <a:ext cx="642600" cy="131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3"/>
          <p:cNvCxnSpPr>
            <a:stCxn id="82" idx="3"/>
            <a:endCxn id="79" idx="1"/>
          </p:cNvCxnSpPr>
          <p:nvPr/>
        </p:nvCxnSpPr>
        <p:spPr>
          <a:xfrm>
            <a:off x="1640600" y="3058828"/>
            <a:ext cx="621000" cy="2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3"/>
          <p:cNvCxnSpPr>
            <a:stCxn id="83" idx="3"/>
            <a:endCxn id="80" idx="1"/>
          </p:cNvCxnSpPr>
          <p:nvPr/>
        </p:nvCxnSpPr>
        <p:spPr>
          <a:xfrm flipH="1" rot="10800000">
            <a:off x="1712600" y="4227568"/>
            <a:ext cx="491400" cy="1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3"/>
          <p:cNvCxnSpPr>
            <a:stCxn id="78" idx="3"/>
          </p:cNvCxnSpPr>
          <p:nvPr/>
        </p:nvCxnSpPr>
        <p:spPr>
          <a:xfrm>
            <a:off x="3014554" y="1796485"/>
            <a:ext cx="925800" cy="21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3"/>
          <p:cNvCxnSpPr>
            <a:stCxn id="79" idx="3"/>
            <a:endCxn id="70" idx="1"/>
          </p:cNvCxnSpPr>
          <p:nvPr/>
        </p:nvCxnSpPr>
        <p:spPr>
          <a:xfrm>
            <a:off x="3014554" y="3086428"/>
            <a:ext cx="973800" cy="12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3"/>
          <p:cNvCxnSpPr>
            <a:stCxn id="80" idx="3"/>
          </p:cNvCxnSpPr>
          <p:nvPr/>
        </p:nvCxnSpPr>
        <p:spPr>
          <a:xfrm flipH="1" rot="10800000">
            <a:off x="3028983" y="4215531"/>
            <a:ext cx="911700" cy="1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3"/>
          <p:cNvCxnSpPr>
            <a:stCxn id="70" idx="3"/>
            <a:endCxn id="58" idx="1"/>
          </p:cNvCxnSpPr>
          <p:nvPr/>
        </p:nvCxnSpPr>
        <p:spPr>
          <a:xfrm flipH="1" rot="10800000">
            <a:off x="5508500" y="3189394"/>
            <a:ext cx="359400" cy="2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3"/>
          <p:cNvCxnSpPr>
            <a:stCxn id="58" idx="1"/>
            <a:endCxn id="70" idx="3"/>
          </p:cNvCxnSpPr>
          <p:nvPr/>
        </p:nvCxnSpPr>
        <p:spPr>
          <a:xfrm flipH="1">
            <a:off x="5508514" y="3189324"/>
            <a:ext cx="359400" cy="2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3"/>
          <p:cNvCxnSpPr>
            <a:endCxn id="78" idx="3"/>
          </p:cNvCxnSpPr>
          <p:nvPr/>
        </p:nvCxnSpPr>
        <p:spPr>
          <a:xfrm rot="10800000">
            <a:off x="3014554" y="1796485"/>
            <a:ext cx="918600" cy="2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3"/>
          <p:cNvCxnSpPr>
            <a:stCxn id="70" idx="1"/>
            <a:endCxn id="79" idx="3"/>
          </p:cNvCxnSpPr>
          <p:nvPr/>
        </p:nvCxnSpPr>
        <p:spPr>
          <a:xfrm rot="10800000">
            <a:off x="3014600" y="3086494"/>
            <a:ext cx="973800" cy="12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3"/>
          <p:cNvCxnSpPr>
            <a:endCxn id="80" idx="3"/>
          </p:cNvCxnSpPr>
          <p:nvPr/>
        </p:nvCxnSpPr>
        <p:spPr>
          <a:xfrm flipH="1">
            <a:off x="3028983" y="4222131"/>
            <a:ext cx="8895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3"/>
          <p:cNvCxnSpPr>
            <a:stCxn id="79" idx="1"/>
            <a:endCxn id="82" idx="3"/>
          </p:cNvCxnSpPr>
          <p:nvPr/>
        </p:nvCxnSpPr>
        <p:spPr>
          <a:xfrm rot="10800000">
            <a:off x="1640554" y="3058828"/>
            <a:ext cx="621000" cy="2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3"/>
          <p:cNvCxnSpPr>
            <a:stCxn id="80" idx="1"/>
            <a:endCxn id="83" idx="3"/>
          </p:cNvCxnSpPr>
          <p:nvPr/>
        </p:nvCxnSpPr>
        <p:spPr>
          <a:xfrm flipH="1">
            <a:off x="1712583" y="4227531"/>
            <a:ext cx="491400" cy="1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3"/>
          <p:cNvSpPr txBox="1"/>
          <p:nvPr/>
        </p:nvSpPr>
        <p:spPr>
          <a:xfrm>
            <a:off x="3366900" y="77600"/>
            <a:ext cx="255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Layered Architecture Pattern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>
            <a:off x="856650" y="2369215"/>
            <a:ext cx="752700" cy="475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Browser</a:t>
            </a:r>
            <a:endParaRPr sz="1000"/>
          </a:p>
        </p:txBody>
      </p:sp>
      <p:sp>
        <p:nvSpPr>
          <p:cNvPr id="108" name="Google Shape;108;p14"/>
          <p:cNvSpPr/>
          <p:nvPr/>
        </p:nvSpPr>
        <p:spPr>
          <a:xfrm>
            <a:off x="2089982" y="1930398"/>
            <a:ext cx="466800" cy="1448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9" name="Google Shape;109;p14"/>
          <p:cNvSpPr txBox="1"/>
          <p:nvPr/>
        </p:nvSpPr>
        <p:spPr>
          <a:xfrm rot="-5400000">
            <a:off x="1977720" y="2232641"/>
            <a:ext cx="72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firewall</a:t>
            </a:r>
            <a:endParaRPr sz="1000"/>
          </a:p>
        </p:txBody>
      </p:sp>
      <p:sp>
        <p:nvSpPr>
          <p:cNvPr id="110" name="Google Shape;110;p14"/>
          <p:cNvSpPr/>
          <p:nvPr/>
        </p:nvSpPr>
        <p:spPr>
          <a:xfrm>
            <a:off x="3064750" y="2222124"/>
            <a:ext cx="1572600" cy="84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3147533" y="2254772"/>
            <a:ext cx="14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Web Server</a:t>
            </a:r>
            <a:endParaRPr sz="1000"/>
          </a:p>
        </p:txBody>
      </p:sp>
      <p:sp>
        <p:nvSpPr>
          <p:cNvPr id="112" name="Google Shape;112;p14"/>
          <p:cNvSpPr/>
          <p:nvPr/>
        </p:nvSpPr>
        <p:spPr>
          <a:xfrm>
            <a:off x="3261740" y="2613095"/>
            <a:ext cx="1188900" cy="364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Web Application</a:t>
            </a:r>
            <a:endParaRPr sz="1000"/>
          </a:p>
        </p:txBody>
      </p:sp>
      <p:sp>
        <p:nvSpPr>
          <p:cNvPr id="113" name="Google Shape;113;p14"/>
          <p:cNvSpPr/>
          <p:nvPr/>
        </p:nvSpPr>
        <p:spPr>
          <a:xfrm>
            <a:off x="4889746" y="2222124"/>
            <a:ext cx="1572600" cy="84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4972528" y="2254772"/>
            <a:ext cx="14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Server</a:t>
            </a:r>
            <a:endParaRPr sz="1000"/>
          </a:p>
        </p:txBody>
      </p:sp>
      <p:sp>
        <p:nvSpPr>
          <p:cNvPr id="115" name="Google Shape;115;p14"/>
          <p:cNvSpPr/>
          <p:nvPr/>
        </p:nvSpPr>
        <p:spPr>
          <a:xfrm>
            <a:off x="5069808" y="2613095"/>
            <a:ext cx="1188900" cy="364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Applications</a:t>
            </a:r>
            <a:endParaRPr sz="1000"/>
          </a:p>
        </p:txBody>
      </p:sp>
      <p:sp>
        <p:nvSpPr>
          <p:cNvPr id="116" name="Google Shape;116;p14"/>
          <p:cNvSpPr/>
          <p:nvPr/>
        </p:nvSpPr>
        <p:spPr>
          <a:xfrm>
            <a:off x="6714742" y="2222124"/>
            <a:ext cx="1572600" cy="845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6797524" y="2254772"/>
            <a:ext cx="14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Database Server</a:t>
            </a:r>
            <a:endParaRPr sz="1000"/>
          </a:p>
        </p:txBody>
      </p:sp>
      <p:sp>
        <p:nvSpPr>
          <p:cNvPr id="118" name="Google Shape;118;p14"/>
          <p:cNvSpPr/>
          <p:nvPr/>
        </p:nvSpPr>
        <p:spPr>
          <a:xfrm>
            <a:off x="6959786" y="2632377"/>
            <a:ext cx="1189005" cy="401801"/>
          </a:xfrm>
          <a:prstGeom prst="flowChartMagneticDisk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Database</a:t>
            </a:r>
            <a:endParaRPr sz="1000"/>
          </a:p>
        </p:txBody>
      </p:sp>
      <p:cxnSp>
        <p:nvCxnSpPr>
          <p:cNvPr id="119" name="Google Shape;119;p14"/>
          <p:cNvCxnSpPr>
            <a:stCxn id="108" idx="3"/>
            <a:endCxn id="110" idx="1"/>
          </p:cNvCxnSpPr>
          <p:nvPr/>
        </p:nvCxnSpPr>
        <p:spPr>
          <a:xfrm flipH="1" rot="10800000">
            <a:off x="2556782" y="2644998"/>
            <a:ext cx="507900" cy="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4"/>
          <p:cNvCxnSpPr>
            <a:stCxn id="110" idx="3"/>
            <a:endCxn id="113" idx="1"/>
          </p:cNvCxnSpPr>
          <p:nvPr/>
        </p:nvCxnSpPr>
        <p:spPr>
          <a:xfrm>
            <a:off x="4637350" y="2644974"/>
            <a:ext cx="252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4"/>
          <p:cNvCxnSpPr>
            <a:stCxn id="113" idx="3"/>
            <a:endCxn id="116" idx="1"/>
          </p:cNvCxnSpPr>
          <p:nvPr/>
        </p:nvCxnSpPr>
        <p:spPr>
          <a:xfrm>
            <a:off x="6462346" y="2644974"/>
            <a:ext cx="252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4"/>
          <p:cNvCxnSpPr>
            <a:stCxn id="107" idx="3"/>
          </p:cNvCxnSpPr>
          <p:nvPr/>
        </p:nvCxnSpPr>
        <p:spPr>
          <a:xfrm flipH="1" rot="10800000">
            <a:off x="1609350" y="2596615"/>
            <a:ext cx="459000" cy="1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4"/>
          <p:cNvSpPr txBox="1"/>
          <p:nvPr/>
        </p:nvSpPr>
        <p:spPr>
          <a:xfrm>
            <a:off x="871715" y="1052776"/>
            <a:ext cx="164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Authenticating User</a:t>
            </a:r>
            <a:endParaRPr sz="1000"/>
          </a:p>
        </p:txBody>
      </p:sp>
      <p:cxnSp>
        <p:nvCxnSpPr>
          <p:cNvPr id="124" name="Google Shape;124;p14"/>
          <p:cNvCxnSpPr>
            <a:stCxn id="123" idx="2"/>
            <a:endCxn id="107" idx="0"/>
          </p:cNvCxnSpPr>
          <p:nvPr/>
        </p:nvCxnSpPr>
        <p:spPr>
          <a:xfrm flipH="1">
            <a:off x="1232915" y="1391476"/>
            <a:ext cx="462900" cy="97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4"/>
          <p:cNvSpPr txBox="1"/>
          <p:nvPr/>
        </p:nvSpPr>
        <p:spPr>
          <a:xfrm>
            <a:off x="1330765" y="3685668"/>
            <a:ext cx="133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Protecting Sensitive Data</a:t>
            </a:r>
            <a:endParaRPr sz="1000"/>
          </a:p>
        </p:txBody>
      </p:sp>
      <p:cxnSp>
        <p:nvCxnSpPr>
          <p:cNvPr id="126" name="Google Shape;126;p14"/>
          <p:cNvCxnSpPr>
            <a:stCxn id="125" idx="0"/>
          </p:cNvCxnSpPr>
          <p:nvPr/>
        </p:nvCxnSpPr>
        <p:spPr>
          <a:xfrm rot="10800000">
            <a:off x="1751815" y="2606868"/>
            <a:ext cx="244800" cy="107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4"/>
          <p:cNvSpPr txBox="1"/>
          <p:nvPr/>
        </p:nvSpPr>
        <p:spPr>
          <a:xfrm>
            <a:off x="2847365" y="4414603"/>
            <a:ext cx="228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Preventing Session hijacking and cookie replay attacks</a:t>
            </a:r>
            <a:endParaRPr sz="1000"/>
          </a:p>
        </p:txBody>
      </p:sp>
      <p:cxnSp>
        <p:nvCxnSpPr>
          <p:cNvPr id="128" name="Google Shape;128;p14"/>
          <p:cNvCxnSpPr>
            <a:endCxn id="127" idx="0"/>
          </p:cNvCxnSpPr>
          <p:nvPr/>
        </p:nvCxnSpPr>
        <p:spPr>
          <a:xfrm>
            <a:off x="2546315" y="2971303"/>
            <a:ext cx="1441200" cy="144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4"/>
          <p:cNvSpPr txBox="1"/>
          <p:nvPr/>
        </p:nvSpPr>
        <p:spPr>
          <a:xfrm>
            <a:off x="2700381" y="1063347"/>
            <a:ext cx="133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Providing secure configuration</a:t>
            </a:r>
            <a:endParaRPr sz="1000"/>
          </a:p>
        </p:txBody>
      </p:sp>
      <p:sp>
        <p:nvSpPr>
          <p:cNvPr id="130" name="Google Shape;130;p14"/>
          <p:cNvSpPr txBox="1"/>
          <p:nvPr/>
        </p:nvSpPr>
        <p:spPr>
          <a:xfrm>
            <a:off x="3972188" y="1544460"/>
            <a:ext cx="128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Handling Exception</a:t>
            </a:r>
            <a:endParaRPr sz="1000"/>
          </a:p>
        </p:txBody>
      </p:sp>
      <p:sp>
        <p:nvSpPr>
          <p:cNvPr id="131" name="Google Shape;131;p14"/>
          <p:cNvSpPr txBox="1"/>
          <p:nvPr/>
        </p:nvSpPr>
        <p:spPr>
          <a:xfrm>
            <a:off x="4718286" y="3401366"/>
            <a:ext cx="14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Authorizing Users</a:t>
            </a:r>
            <a:endParaRPr sz="1000"/>
          </a:p>
        </p:txBody>
      </p:sp>
      <p:sp>
        <p:nvSpPr>
          <p:cNvPr id="132" name="Google Shape;132;p14"/>
          <p:cNvSpPr txBox="1"/>
          <p:nvPr/>
        </p:nvSpPr>
        <p:spPr>
          <a:xfrm>
            <a:off x="3850703" y="3639276"/>
            <a:ext cx="157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Validating Users</a:t>
            </a:r>
            <a:endParaRPr sz="1000"/>
          </a:p>
        </p:txBody>
      </p:sp>
      <p:cxnSp>
        <p:nvCxnSpPr>
          <p:cNvPr id="133" name="Google Shape;133;p14"/>
          <p:cNvCxnSpPr>
            <a:stCxn id="129" idx="2"/>
          </p:cNvCxnSpPr>
          <p:nvPr/>
        </p:nvCxnSpPr>
        <p:spPr>
          <a:xfrm>
            <a:off x="3366231" y="1555947"/>
            <a:ext cx="18900" cy="81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4"/>
          <p:cNvCxnSpPr/>
          <p:nvPr/>
        </p:nvCxnSpPr>
        <p:spPr>
          <a:xfrm flipH="1">
            <a:off x="3946238" y="1883160"/>
            <a:ext cx="745500" cy="37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4"/>
          <p:cNvCxnSpPr>
            <a:stCxn id="132" idx="1"/>
          </p:cNvCxnSpPr>
          <p:nvPr/>
        </p:nvCxnSpPr>
        <p:spPr>
          <a:xfrm rot="10800000">
            <a:off x="3338903" y="3086826"/>
            <a:ext cx="511800" cy="72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4"/>
          <p:cNvCxnSpPr>
            <a:stCxn id="131" idx="1"/>
          </p:cNvCxnSpPr>
          <p:nvPr/>
        </p:nvCxnSpPr>
        <p:spPr>
          <a:xfrm rot="10800000">
            <a:off x="4402386" y="3076016"/>
            <a:ext cx="315900" cy="49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4"/>
          <p:cNvSpPr txBox="1"/>
          <p:nvPr/>
        </p:nvSpPr>
        <p:spPr>
          <a:xfrm>
            <a:off x="6116936" y="3770259"/>
            <a:ext cx="157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Auditing and logging activity transaction</a:t>
            </a:r>
            <a:endParaRPr sz="1000"/>
          </a:p>
        </p:txBody>
      </p:sp>
      <p:cxnSp>
        <p:nvCxnSpPr>
          <p:cNvPr id="138" name="Google Shape;138;p14"/>
          <p:cNvCxnSpPr>
            <a:stCxn id="137" idx="0"/>
            <a:endCxn id="113" idx="2"/>
          </p:cNvCxnSpPr>
          <p:nvPr/>
        </p:nvCxnSpPr>
        <p:spPr>
          <a:xfrm rot="10800000">
            <a:off x="5675936" y="3067959"/>
            <a:ext cx="1227300" cy="70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4"/>
          <p:cNvCxnSpPr>
            <a:stCxn id="114" idx="0"/>
          </p:cNvCxnSpPr>
          <p:nvPr/>
        </p:nvCxnSpPr>
        <p:spPr>
          <a:xfrm flipH="1" rot="10800000">
            <a:off x="5694928" y="1401872"/>
            <a:ext cx="519900" cy="8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4"/>
          <p:cNvSpPr txBox="1"/>
          <p:nvPr/>
        </p:nvSpPr>
        <p:spPr>
          <a:xfrm>
            <a:off x="5765129" y="1016679"/>
            <a:ext cx="110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Protecting sensitive data</a:t>
            </a:r>
            <a:endParaRPr sz="1000"/>
          </a:p>
        </p:txBody>
      </p:sp>
      <p:sp>
        <p:nvSpPr>
          <p:cNvPr id="141" name="Google Shape;141;p14"/>
          <p:cNvSpPr txBox="1"/>
          <p:nvPr/>
        </p:nvSpPr>
        <p:spPr>
          <a:xfrm>
            <a:off x="7450828" y="1053392"/>
            <a:ext cx="850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Encrypting and hashing sensitive data</a:t>
            </a:r>
            <a:endParaRPr sz="1000"/>
          </a:p>
        </p:txBody>
      </p:sp>
      <p:cxnSp>
        <p:nvCxnSpPr>
          <p:cNvPr id="142" name="Google Shape;142;p14"/>
          <p:cNvCxnSpPr>
            <a:stCxn id="141" idx="2"/>
            <a:endCxn id="117" idx="0"/>
          </p:cNvCxnSpPr>
          <p:nvPr/>
        </p:nvCxnSpPr>
        <p:spPr>
          <a:xfrm flipH="1">
            <a:off x="7519978" y="2007692"/>
            <a:ext cx="3561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4"/>
          <p:cNvSpPr txBox="1"/>
          <p:nvPr/>
        </p:nvSpPr>
        <p:spPr>
          <a:xfrm>
            <a:off x="3581400" y="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Architecture Diagram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Logical View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Client-Server N-tier Architecture Pattern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