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4TQvLTELxdCXbJ1Fs1t4whrm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0775" y="2274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Trox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User's Account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93450" y="7523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01.01 Account authentication/ authorisation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55075" y="14052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01.02 Account Summary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555075" y="2040675"/>
            <a:ext cx="2178300" cy="63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01.03 Customer Support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507638" y="27316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/>
          <p:nvPr/>
        </p:nvCxnSpPr>
        <p:spPr>
          <a:xfrm>
            <a:off x="892645" y="1172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>
            <a:off x="7708525" y="196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"/>
          <p:cNvSpPr txBox="1"/>
          <p:nvPr/>
        </p:nvSpPr>
        <p:spPr>
          <a:xfrm>
            <a:off x="39800" y="31722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Account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7599450" y="22729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endCxn id="55" idx="2"/>
          </p:cNvCxnSpPr>
          <p:nvPr/>
        </p:nvCxnSpPr>
        <p:spPr>
          <a:xfrm flipH="1" rot="10800000">
            <a:off x="941150" y="1070075"/>
            <a:ext cx="2652300" cy="16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1"/>
          <p:cNvCxnSpPr>
            <a:endCxn id="56" idx="2"/>
          </p:cNvCxnSpPr>
          <p:nvPr/>
        </p:nvCxnSpPr>
        <p:spPr>
          <a:xfrm flipH="1" rot="10800000">
            <a:off x="892575" y="1722975"/>
            <a:ext cx="2662500" cy="101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>
            <a:endCxn id="57" idx="2"/>
          </p:cNvCxnSpPr>
          <p:nvPr/>
        </p:nvCxnSpPr>
        <p:spPr>
          <a:xfrm flipH="1" rot="10800000">
            <a:off x="892575" y="2358375"/>
            <a:ext cx="266250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"/>
          <p:cNvCxnSpPr>
            <a:endCxn id="56" idx="6"/>
          </p:cNvCxnSpPr>
          <p:nvPr/>
        </p:nvCxnSpPr>
        <p:spPr>
          <a:xfrm rot="10800000">
            <a:off x="5733375" y="1722975"/>
            <a:ext cx="2225700" cy="11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>
            <a:endCxn id="57" idx="6"/>
          </p:cNvCxnSpPr>
          <p:nvPr/>
        </p:nvCxnSpPr>
        <p:spPr>
          <a:xfrm flipH="1">
            <a:off x="5733375" y="1835775"/>
            <a:ext cx="2225700" cy="52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7" y="248515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697" y="15893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178700" y="44342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Customer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347" y="367087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"/>
          <p:cNvCxnSpPr>
            <a:endCxn id="55" idx="6"/>
          </p:cNvCxnSpPr>
          <p:nvPr/>
        </p:nvCxnSpPr>
        <p:spPr>
          <a:xfrm rot="10800000">
            <a:off x="5771750" y="1070075"/>
            <a:ext cx="2164200" cy="7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71" idx="3"/>
            <a:endCxn id="55" idx="2"/>
          </p:cNvCxnSpPr>
          <p:nvPr/>
        </p:nvCxnSpPr>
        <p:spPr>
          <a:xfrm flipH="1" rot="10800000">
            <a:off x="882212" y="1070187"/>
            <a:ext cx="2711100" cy="29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71" idx="3"/>
            <a:endCxn id="56" idx="2"/>
          </p:cNvCxnSpPr>
          <p:nvPr/>
        </p:nvCxnSpPr>
        <p:spPr>
          <a:xfrm flipH="1" rot="10800000">
            <a:off x="882212" y="1722987"/>
            <a:ext cx="2673000" cy="232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71" idx="3"/>
            <a:endCxn id="57" idx="2"/>
          </p:cNvCxnSpPr>
          <p:nvPr/>
        </p:nvCxnSpPr>
        <p:spPr>
          <a:xfrm flipH="1" rot="10800000">
            <a:off x="882212" y="2358387"/>
            <a:ext cx="2673000" cy="168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Trox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 Buy/Sell 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142600" y="206887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Customer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2.01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chemeClr val="dk1"/>
                </a:solidFill>
              </a:rPr>
              <a:t>Browse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</a:t>
            </a:r>
            <a:r>
              <a:rPr lang="en" sz="900">
                <a:solidFill>
                  <a:schemeClr val="dk1"/>
                </a:solidFill>
              </a:rPr>
              <a:t>r product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02.02 Make Payment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396625" y="21149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02.03 Upload Products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>
            <a:stCxn id="88" idx="3"/>
            <a:endCxn id="83" idx="2"/>
          </p:cNvCxnSpPr>
          <p:nvPr/>
        </p:nvCxnSpPr>
        <p:spPr>
          <a:xfrm flipH="1" rot="10800000">
            <a:off x="919447" y="1161972"/>
            <a:ext cx="2517300" cy="36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>
            <a:stCxn id="88" idx="3"/>
            <a:endCxn id="84" idx="2"/>
          </p:cNvCxnSpPr>
          <p:nvPr/>
        </p:nvCxnSpPr>
        <p:spPr>
          <a:xfrm>
            <a:off x="919447" y="1530972"/>
            <a:ext cx="2517300" cy="2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2"/>
          <p:cNvCxnSpPr>
            <a:endCxn id="84" idx="6"/>
          </p:cNvCxnSpPr>
          <p:nvPr/>
        </p:nvCxnSpPr>
        <p:spPr>
          <a:xfrm rot="10800000">
            <a:off x="5614950" y="1797225"/>
            <a:ext cx="2388000" cy="27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2"/>
          <p:cNvCxnSpPr>
            <a:endCxn id="85" idx="6"/>
          </p:cNvCxnSpPr>
          <p:nvPr/>
        </p:nvCxnSpPr>
        <p:spPr>
          <a:xfrm flipH="1">
            <a:off x="5574925" y="2068125"/>
            <a:ext cx="2428200" cy="36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>
            <a:endCxn id="83" idx="6"/>
          </p:cNvCxnSpPr>
          <p:nvPr/>
        </p:nvCxnSpPr>
        <p:spPr>
          <a:xfrm rot="10800000">
            <a:off x="5614950" y="1161825"/>
            <a:ext cx="2388000" cy="9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51" y="10778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5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"/>
          <p:cNvCxnSpPr>
            <a:stCxn id="88" idx="3"/>
            <a:endCxn id="85" idx="2"/>
          </p:cNvCxnSpPr>
          <p:nvPr/>
        </p:nvCxnSpPr>
        <p:spPr>
          <a:xfrm>
            <a:off x="919447" y="1530972"/>
            <a:ext cx="2477100" cy="9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2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474350" y="27503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02.04 Submit rating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82850" y="33857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02.05 Post Review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"/>
          <p:cNvCxnSpPr>
            <a:stCxn id="88" idx="3"/>
            <a:endCxn id="96" idx="2"/>
          </p:cNvCxnSpPr>
          <p:nvPr/>
        </p:nvCxnSpPr>
        <p:spPr>
          <a:xfrm>
            <a:off x="919447" y="1530972"/>
            <a:ext cx="2554800" cy="15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"/>
          <p:cNvCxnSpPr>
            <a:endCxn id="97" idx="2"/>
          </p:cNvCxnSpPr>
          <p:nvPr/>
        </p:nvCxnSpPr>
        <p:spPr>
          <a:xfrm>
            <a:off x="919350" y="1530825"/>
            <a:ext cx="2563500" cy="21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"/>
          <p:cNvCxnSpPr>
            <a:endCxn id="96" idx="6"/>
          </p:cNvCxnSpPr>
          <p:nvPr/>
        </p:nvCxnSpPr>
        <p:spPr>
          <a:xfrm flipH="1">
            <a:off x="5652650" y="2095125"/>
            <a:ext cx="22812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2"/>
          <p:cNvCxnSpPr>
            <a:endCxn id="97" idx="6"/>
          </p:cNvCxnSpPr>
          <p:nvPr/>
        </p:nvCxnSpPr>
        <p:spPr>
          <a:xfrm flipH="1">
            <a:off x="5661150" y="2085225"/>
            <a:ext cx="2252700" cy="16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