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G+w3d9xpebWkT50Mcl07M3l1d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Functional Decomposition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4843242" y="1328365"/>
            <a:ext cx="2474752" cy="96473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TROX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35623" y="4453510"/>
            <a:ext cx="2179738" cy="8497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List a Product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2547804" y="4453505"/>
            <a:ext cx="2179738" cy="8497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User Account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4990749" y="4453506"/>
            <a:ext cx="2179738" cy="8497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Browse for product(s)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7407479" y="4453505"/>
            <a:ext cx="2179738" cy="8497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Buying/ selling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9845875" y="4453505"/>
            <a:ext cx="2179738" cy="8497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Payment Gateway</a:t>
            </a:r>
            <a:endParaRPr/>
          </a:p>
        </p:txBody>
      </p:sp>
      <p:cxnSp>
        <p:nvCxnSpPr>
          <p:cNvPr id="91" name="Google Shape;91;p1"/>
          <p:cNvCxnSpPr>
            <a:stCxn id="85" idx="2"/>
            <a:endCxn id="88" idx="0"/>
          </p:cNvCxnSpPr>
          <p:nvPr/>
        </p:nvCxnSpPr>
        <p:spPr>
          <a:xfrm>
            <a:off x="6080618" y="2293099"/>
            <a:ext cx="0" cy="216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" name="Google Shape;92;p1"/>
          <p:cNvCxnSpPr/>
          <p:nvPr/>
        </p:nvCxnSpPr>
        <p:spPr>
          <a:xfrm flipH="1" rot="10800000">
            <a:off x="1225492" y="3141677"/>
            <a:ext cx="9710252" cy="293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>
            <a:endCxn id="86" idx="0"/>
          </p:cNvCxnSpPr>
          <p:nvPr/>
        </p:nvCxnSpPr>
        <p:spPr>
          <a:xfrm>
            <a:off x="1225492" y="3171010"/>
            <a:ext cx="0" cy="128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>
            <a:endCxn id="87" idx="0"/>
          </p:cNvCxnSpPr>
          <p:nvPr/>
        </p:nvCxnSpPr>
        <p:spPr>
          <a:xfrm>
            <a:off x="3637673" y="3171005"/>
            <a:ext cx="0" cy="128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>
            <a:endCxn id="89" idx="0"/>
          </p:cNvCxnSpPr>
          <p:nvPr/>
        </p:nvCxnSpPr>
        <p:spPr>
          <a:xfrm>
            <a:off x="8497348" y="3141605"/>
            <a:ext cx="0" cy="131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"/>
          <p:cNvCxnSpPr>
            <a:endCxn id="90" idx="0"/>
          </p:cNvCxnSpPr>
          <p:nvPr/>
        </p:nvCxnSpPr>
        <p:spPr>
          <a:xfrm>
            <a:off x="10935744" y="3141605"/>
            <a:ext cx="0" cy="131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"/>
          <p:cNvSpPr txBox="1"/>
          <p:nvPr/>
        </p:nvSpPr>
        <p:spPr>
          <a:xfrm>
            <a:off x="389301" y="5444455"/>
            <a:ext cx="1672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Kunxi Griswold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964443" y="5452844"/>
            <a:ext cx="1346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Ankit Lele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450849" y="544445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Nihal Suresh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7615632" y="5444455"/>
            <a:ext cx="1763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Mrudul Ghagor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0351753" y="544645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Nihar Sahu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1090787" y="6392303"/>
            <a:ext cx="85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9587223" y="1385935"/>
            <a:ext cx="2179800" cy="84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6.Advertising</a:t>
            </a:r>
            <a:endParaRPr/>
          </a:p>
        </p:txBody>
      </p:sp>
      <p:cxnSp>
        <p:nvCxnSpPr>
          <p:cNvPr id="104" name="Google Shape;104;p1"/>
          <p:cNvCxnSpPr>
            <a:stCxn id="85" idx="3"/>
            <a:endCxn id="103" idx="1"/>
          </p:cNvCxnSpPr>
          <p:nvPr/>
        </p:nvCxnSpPr>
        <p:spPr>
          <a:xfrm>
            <a:off x="7317994" y="1810732"/>
            <a:ext cx="22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"/>
          <p:cNvCxnSpPr/>
          <p:nvPr/>
        </p:nvCxnSpPr>
        <p:spPr>
          <a:xfrm>
            <a:off x="302004" y="3506598"/>
            <a:ext cx="1051979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2"/>
          <p:cNvSpPr/>
          <p:nvPr/>
        </p:nvSpPr>
        <p:spPr>
          <a:xfrm>
            <a:off x="486560" y="293617"/>
            <a:ext cx="1770078" cy="587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List a product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2449584" y="6069436"/>
            <a:ext cx="1770078" cy="587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User Account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4325922" y="293617"/>
            <a:ext cx="1770078" cy="587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Browse for Product(s)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8165284" y="293617"/>
            <a:ext cx="1770078" cy="587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Payment Gateway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7159990" y="6069411"/>
            <a:ext cx="1770000" cy="587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B</a:t>
            </a:r>
            <a:r>
              <a:rPr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uying/selling </a:t>
            </a:r>
            <a:r>
              <a:rPr lang="en-I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I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Products</a:t>
            </a:r>
            <a:endParaRPr/>
          </a:p>
        </p:txBody>
      </p:sp>
      <p:cxnSp>
        <p:nvCxnSpPr>
          <p:cNvPr id="115" name="Google Shape;115;p2"/>
          <p:cNvCxnSpPr>
            <a:stCxn id="110" idx="2"/>
          </p:cNvCxnSpPr>
          <p:nvPr/>
        </p:nvCxnSpPr>
        <p:spPr>
          <a:xfrm>
            <a:off x="1371599" y="880843"/>
            <a:ext cx="1447200" cy="262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2"/>
          <p:cNvCxnSpPr>
            <a:stCxn id="111" idx="0"/>
          </p:cNvCxnSpPr>
          <p:nvPr/>
        </p:nvCxnSpPr>
        <p:spPr>
          <a:xfrm flipH="1" rot="10800000">
            <a:off x="3334623" y="3506536"/>
            <a:ext cx="1262400" cy="2562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>
            <a:stCxn id="112" idx="2"/>
          </p:cNvCxnSpPr>
          <p:nvPr/>
        </p:nvCxnSpPr>
        <p:spPr>
          <a:xfrm>
            <a:off x="5210961" y="880843"/>
            <a:ext cx="1364700" cy="262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2"/>
          <p:cNvCxnSpPr>
            <a:stCxn id="114" idx="0"/>
          </p:cNvCxnSpPr>
          <p:nvPr/>
        </p:nvCxnSpPr>
        <p:spPr>
          <a:xfrm flipH="1" rot="10800000">
            <a:off x="8044990" y="3506511"/>
            <a:ext cx="1254300" cy="2562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2"/>
          <p:cNvCxnSpPr>
            <a:stCxn id="113" idx="2"/>
          </p:cNvCxnSpPr>
          <p:nvPr/>
        </p:nvCxnSpPr>
        <p:spPr>
          <a:xfrm>
            <a:off x="9050323" y="880843"/>
            <a:ext cx="1328400" cy="262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2"/>
          <p:cNvCxnSpPr/>
          <p:nvPr/>
        </p:nvCxnSpPr>
        <p:spPr>
          <a:xfrm>
            <a:off x="302004" y="1694576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939566" y="2910980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2"/>
          <p:cNvCxnSpPr/>
          <p:nvPr/>
        </p:nvCxnSpPr>
        <p:spPr>
          <a:xfrm rot="10800000">
            <a:off x="2168553" y="2248250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2"/>
          <p:cNvCxnSpPr/>
          <p:nvPr/>
        </p:nvCxnSpPr>
        <p:spPr>
          <a:xfrm>
            <a:off x="2740402" y="4035104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2"/>
          <p:cNvCxnSpPr/>
          <p:nvPr/>
        </p:nvCxnSpPr>
        <p:spPr>
          <a:xfrm>
            <a:off x="2377666" y="4872520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2"/>
          <p:cNvCxnSpPr/>
          <p:nvPr/>
        </p:nvCxnSpPr>
        <p:spPr>
          <a:xfrm rot="10800000">
            <a:off x="4156518" y="4496499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2"/>
          <p:cNvCxnSpPr/>
          <p:nvPr/>
        </p:nvCxnSpPr>
        <p:spPr>
          <a:xfrm rot="10800000">
            <a:off x="3702455" y="5348726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2"/>
          <p:cNvCxnSpPr/>
          <p:nvPr/>
        </p:nvCxnSpPr>
        <p:spPr>
          <a:xfrm>
            <a:off x="4011324" y="1506567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2"/>
          <p:cNvCxnSpPr/>
          <p:nvPr/>
        </p:nvCxnSpPr>
        <p:spPr>
          <a:xfrm>
            <a:off x="4603137" y="2722971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2"/>
          <p:cNvCxnSpPr/>
          <p:nvPr/>
        </p:nvCxnSpPr>
        <p:spPr>
          <a:xfrm rot="10800000">
            <a:off x="5877873" y="2060241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2"/>
          <p:cNvCxnSpPr/>
          <p:nvPr/>
        </p:nvCxnSpPr>
        <p:spPr>
          <a:xfrm>
            <a:off x="7289994" y="4581098"/>
            <a:ext cx="150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2"/>
          <p:cNvCxnSpPr/>
          <p:nvPr/>
        </p:nvCxnSpPr>
        <p:spPr>
          <a:xfrm rot="10800000">
            <a:off x="8723160" y="5014363"/>
            <a:ext cx="150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2"/>
          <p:cNvCxnSpPr/>
          <p:nvPr/>
        </p:nvCxnSpPr>
        <p:spPr>
          <a:xfrm>
            <a:off x="7965345" y="1853967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2"/>
          <p:cNvCxnSpPr/>
          <p:nvPr/>
        </p:nvCxnSpPr>
        <p:spPr>
          <a:xfrm rot="10800000">
            <a:off x="9831894" y="2407641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2"/>
          <p:cNvSpPr txBox="1"/>
          <p:nvPr/>
        </p:nvSpPr>
        <p:spPr>
          <a:xfrm>
            <a:off x="10761675" y="3275765"/>
            <a:ext cx="15100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TROX</a:t>
            </a:r>
            <a:endParaRPr sz="24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184892" y="1433743"/>
            <a:ext cx="16145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Product listing</a:t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2356536" y="1981671"/>
            <a:ext cx="123142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a listing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1063281" y="2649370"/>
            <a:ext cx="11304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a listing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2938781" y="3772719"/>
            <a:ext cx="115127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Account</a:t>
            </a:r>
            <a:endParaRPr/>
          </a:p>
        </p:txBody>
      </p:sp>
      <p:sp>
        <p:nvSpPr>
          <p:cNvPr id="139" name="Google Shape;139;p2"/>
          <p:cNvSpPr txBox="1"/>
          <p:nvPr/>
        </p:nvSpPr>
        <p:spPr>
          <a:xfrm>
            <a:off x="2501485" y="4622333"/>
            <a:ext cx="120097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History/</a:t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4452708" y="4234887"/>
            <a:ext cx="11063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Account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4055814" y="5087896"/>
            <a:ext cx="99097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Account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4208472" y="1251087"/>
            <a:ext cx="114967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a Product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4653061" y="2461361"/>
            <a:ext cx="14334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Sub-Category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6096815" y="1791336"/>
            <a:ext cx="11785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Category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7362649" y="4150288"/>
            <a:ext cx="1364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Selling a product at the desired price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8723049" y="4572601"/>
            <a:ext cx="1212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Buying a product at a given price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7871978" y="1592357"/>
            <a:ext cx="15905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Payment Method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9957726" y="2144478"/>
            <a:ext cx="12859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validation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598590" y="4883553"/>
            <a:ext cx="98937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Listing History</a:t>
            </a:r>
            <a:endParaRPr/>
          </a:p>
        </p:txBody>
      </p:sp>
      <p:cxnSp>
        <p:nvCxnSpPr>
          <p:cNvPr id="150" name="Google Shape;150;p2"/>
          <p:cNvCxnSpPr/>
          <p:nvPr/>
        </p:nvCxnSpPr>
        <p:spPr>
          <a:xfrm rot="10800000">
            <a:off x="6416840" y="3116193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p2"/>
          <p:cNvSpPr txBox="1"/>
          <p:nvPr/>
        </p:nvSpPr>
        <p:spPr>
          <a:xfrm>
            <a:off x="6635782" y="2847288"/>
            <a:ext cx="104387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Seller’s Listings</a:t>
            </a:r>
            <a:endParaRPr/>
          </a:p>
        </p:txBody>
      </p:sp>
      <p:cxnSp>
        <p:nvCxnSpPr>
          <p:cNvPr id="152" name="Google Shape;152;p2"/>
          <p:cNvCxnSpPr/>
          <p:nvPr/>
        </p:nvCxnSpPr>
        <p:spPr>
          <a:xfrm>
            <a:off x="1924440" y="5808991"/>
            <a:ext cx="15100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2"/>
          <p:cNvSpPr txBox="1"/>
          <p:nvPr/>
        </p:nvSpPr>
        <p:spPr>
          <a:xfrm>
            <a:off x="2122819" y="5546606"/>
            <a:ext cx="12682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Sign-in for Account</a:t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4804834" y="6069411"/>
            <a:ext cx="1770000" cy="587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User Account</a:t>
            </a:r>
            <a:endParaRPr/>
          </a:p>
        </p:txBody>
      </p:sp>
      <p:cxnSp>
        <p:nvCxnSpPr>
          <p:cNvPr id="155" name="Google Shape;155;p2"/>
          <p:cNvCxnSpPr>
            <a:stCxn id="154" idx="0"/>
          </p:cNvCxnSpPr>
          <p:nvPr/>
        </p:nvCxnSpPr>
        <p:spPr>
          <a:xfrm flipH="1" rot="10800000">
            <a:off x="5689834" y="3541311"/>
            <a:ext cx="868500" cy="25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"/>
          <p:cNvCxnSpPr/>
          <p:nvPr/>
        </p:nvCxnSpPr>
        <p:spPr>
          <a:xfrm rot="10800000">
            <a:off x="6086473" y="5107626"/>
            <a:ext cx="150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2"/>
          <p:cNvCxnSpPr/>
          <p:nvPr/>
        </p:nvCxnSpPr>
        <p:spPr>
          <a:xfrm rot="10800000">
            <a:off x="6416898" y="3985876"/>
            <a:ext cx="150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2"/>
          <p:cNvSpPr txBox="1"/>
          <p:nvPr/>
        </p:nvSpPr>
        <p:spPr>
          <a:xfrm>
            <a:off x="6575650" y="3546139"/>
            <a:ext cx="8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Post 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6407175" y="4753625"/>
            <a:ext cx="86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0" name="Google Shape;160;p2"/>
          <p:cNvCxnSpPr/>
          <p:nvPr/>
        </p:nvCxnSpPr>
        <p:spPr>
          <a:xfrm>
            <a:off x="4603190" y="4833467"/>
            <a:ext cx="150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2"/>
          <p:cNvSpPr txBox="1"/>
          <p:nvPr/>
        </p:nvSpPr>
        <p:spPr>
          <a:xfrm>
            <a:off x="4769350" y="4496500"/>
            <a:ext cx="86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2020-02-26T20:05:48Z</dcterms:created>
  <dc:creator>Siddharth Jhaveri</dc:creator>
</cp:coreProperties>
</file>