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h2/Ip7+eoOqw3ExgU48go5Gk+d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3225ea2c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3225ea2c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23225ea2c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e9f0936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2e9f093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3225ea2cc_0_0"/>
          <p:cNvSpPr/>
          <p:nvPr/>
        </p:nvSpPr>
        <p:spPr>
          <a:xfrm>
            <a:off x="4139638" y="3375891"/>
            <a:ext cx="1908300" cy="834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01.01 </a:t>
            </a:r>
            <a:r>
              <a:rPr lang="en-US"/>
              <a:t>Account Authentication/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Authorisation</a:t>
            </a:r>
            <a:endParaRPr/>
          </a:p>
        </p:txBody>
      </p:sp>
      <p:pic>
        <p:nvPicPr>
          <p:cNvPr id="90" name="Google Shape;90;g123225ea2c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0026" y="2910577"/>
            <a:ext cx="963000" cy="9414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123225ea2cc_0_0"/>
          <p:cNvSpPr txBox="1"/>
          <p:nvPr/>
        </p:nvSpPr>
        <p:spPr>
          <a:xfrm>
            <a:off x="3265188" y="3181188"/>
            <a:ext cx="10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123225ea2cc_0_0"/>
          <p:cNvSpPr txBox="1"/>
          <p:nvPr/>
        </p:nvSpPr>
        <p:spPr>
          <a:xfrm>
            <a:off x="5084950" y="4092300"/>
            <a:ext cx="96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user-data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23225ea2cc_0_0"/>
          <p:cNvSpPr txBox="1"/>
          <p:nvPr/>
        </p:nvSpPr>
        <p:spPr>
          <a:xfrm>
            <a:off x="696325" y="357450"/>
            <a:ext cx="84117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TROX: Physical Data Flow Diagram for User’s Account 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123225ea2cc_0_0"/>
          <p:cNvSpPr txBox="1"/>
          <p:nvPr/>
        </p:nvSpPr>
        <p:spPr>
          <a:xfrm>
            <a:off x="2031075" y="3852000"/>
            <a:ext cx="6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23225ea2cc_0_0"/>
          <p:cNvSpPr/>
          <p:nvPr/>
        </p:nvSpPr>
        <p:spPr>
          <a:xfrm>
            <a:off x="3812113" y="5485929"/>
            <a:ext cx="1908300" cy="834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01.02 </a:t>
            </a:r>
            <a:r>
              <a:rPr lang="en-US"/>
              <a:t>Account Summary</a:t>
            </a:r>
            <a:endParaRPr/>
          </a:p>
        </p:txBody>
      </p:sp>
      <p:sp>
        <p:nvSpPr>
          <p:cNvPr id="96" name="Google Shape;96;g123225ea2cc_0_0"/>
          <p:cNvSpPr/>
          <p:nvPr/>
        </p:nvSpPr>
        <p:spPr>
          <a:xfrm>
            <a:off x="4612288" y="1970916"/>
            <a:ext cx="1908300" cy="834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01.03 </a:t>
            </a:r>
            <a:r>
              <a:rPr lang="en-US"/>
              <a:t>Customer Support</a:t>
            </a:r>
            <a:endParaRPr/>
          </a:p>
        </p:txBody>
      </p:sp>
      <p:cxnSp>
        <p:nvCxnSpPr>
          <p:cNvPr id="97" name="Google Shape;97;g123225ea2cc_0_0"/>
          <p:cNvCxnSpPr>
            <a:stCxn id="89" idx="0"/>
            <a:endCxn id="96" idx="2"/>
          </p:cNvCxnSpPr>
          <p:nvPr/>
        </p:nvCxnSpPr>
        <p:spPr>
          <a:xfrm flipH="1" rot="10800000">
            <a:off x="5093788" y="2804991"/>
            <a:ext cx="472800" cy="5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g123225ea2cc_0_0"/>
          <p:cNvCxnSpPr>
            <a:stCxn id="89" idx="2"/>
            <a:endCxn id="95" idx="0"/>
          </p:cNvCxnSpPr>
          <p:nvPr/>
        </p:nvCxnSpPr>
        <p:spPr>
          <a:xfrm flipH="1">
            <a:off x="4766188" y="4209891"/>
            <a:ext cx="327600" cy="12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g123225ea2cc_0_0"/>
          <p:cNvSpPr/>
          <p:nvPr/>
        </p:nvSpPr>
        <p:spPr>
          <a:xfrm>
            <a:off x="7124838" y="3375891"/>
            <a:ext cx="1908300" cy="834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02.01 </a:t>
            </a:r>
            <a:r>
              <a:rPr lang="en-US">
                <a:solidFill>
                  <a:schemeClr val="dk1"/>
                </a:solidFill>
              </a:rPr>
              <a:t>browse/ search products</a:t>
            </a:r>
            <a:endParaRPr/>
          </a:p>
        </p:txBody>
      </p:sp>
      <p:cxnSp>
        <p:nvCxnSpPr>
          <p:cNvPr id="100" name="Google Shape;100;g123225ea2cc_0_0"/>
          <p:cNvCxnSpPr>
            <a:stCxn id="90" idx="3"/>
            <a:endCxn id="89" idx="1"/>
          </p:cNvCxnSpPr>
          <p:nvPr/>
        </p:nvCxnSpPr>
        <p:spPr>
          <a:xfrm>
            <a:off x="2813026" y="3381290"/>
            <a:ext cx="1326600" cy="41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g123225ea2cc_0_0"/>
          <p:cNvCxnSpPr>
            <a:stCxn id="89" idx="3"/>
            <a:endCxn id="99" idx="1"/>
          </p:cNvCxnSpPr>
          <p:nvPr/>
        </p:nvCxnSpPr>
        <p:spPr>
          <a:xfrm>
            <a:off x="6047938" y="3792891"/>
            <a:ext cx="107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g123225ea2cc_0_0"/>
          <p:cNvSpPr txBox="1"/>
          <p:nvPr/>
        </p:nvSpPr>
        <p:spPr>
          <a:xfrm>
            <a:off x="5386950" y="2804988"/>
            <a:ext cx="14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user-information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225ea2cc_0_0"/>
          <p:cNvSpPr txBox="1"/>
          <p:nvPr/>
        </p:nvSpPr>
        <p:spPr>
          <a:xfrm>
            <a:off x="6104888" y="3298938"/>
            <a:ext cx="96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user-data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123225ea2cc_0_0"/>
          <p:cNvSpPr txBox="1"/>
          <p:nvPr/>
        </p:nvSpPr>
        <p:spPr>
          <a:xfrm>
            <a:off x="3557725" y="4889650"/>
            <a:ext cx="14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user-information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g123225ea2cc_0_0"/>
          <p:cNvCxnSpPr>
            <a:stCxn id="94" idx="0"/>
            <a:endCxn id="95" idx="1"/>
          </p:cNvCxnSpPr>
          <p:nvPr/>
        </p:nvCxnSpPr>
        <p:spPr>
          <a:xfrm>
            <a:off x="2331525" y="3852000"/>
            <a:ext cx="1480500" cy="20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6" name="Google Shape;106;g123225ea2cc_0_0"/>
          <p:cNvGrpSpPr/>
          <p:nvPr/>
        </p:nvGrpSpPr>
        <p:grpSpPr>
          <a:xfrm>
            <a:off x="9664124" y="5485919"/>
            <a:ext cx="1643935" cy="475500"/>
            <a:chOff x="9953939" y="2573774"/>
            <a:chExt cx="1643935" cy="475500"/>
          </a:xfrm>
        </p:grpSpPr>
        <p:grpSp>
          <p:nvGrpSpPr>
            <p:cNvPr id="107" name="Google Shape;107;g123225ea2cc_0_0"/>
            <p:cNvGrpSpPr/>
            <p:nvPr/>
          </p:nvGrpSpPr>
          <p:grpSpPr>
            <a:xfrm>
              <a:off x="9953939" y="2573774"/>
              <a:ext cx="1514716" cy="475500"/>
              <a:chOff x="9953939" y="2573774"/>
              <a:chExt cx="1514716" cy="475500"/>
            </a:xfrm>
          </p:grpSpPr>
          <p:cxnSp>
            <p:nvCxnSpPr>
              <p:cNvPr id="108" name="Google Shape;108;g123225ea2cc_0_0"/>
              <p:cNvCxnSpPr/>
              <p:nvPr/>
            </p:nvCxnSpPr>
            <p:spPr>
              <a:xfrm>
                <a:off x="9953939" y="2573774"/>
                <a:ext cx="15147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9" name="Google Shape;109;g123225ea2cc_0_0"/>
              <p:cNvCxnSpPr/>
              <p:nvPr/>
            </p:nvCxnSpPr>
            <p:spPr>
              <a:xfrm>
                <a:off x="9966855" y="3036140"/>
                <a:ext cx="15018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" name="Google Shape;110;g123225ea2cc_0_0"/>
              <p:cNvCxnSpPr/>
              <p:nvPr/>
            </p:nvCxnSpPr>
            <p:spPr>
              <a:xfrm>
                <a:off x="9966855" y="2573774"/>
                <a:ext cx="0" cy="4755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" name="Google Shape;111;g123225ea2cc_0_0"/>
              <p:cNvCxnSpPr/>
              <p:nvPr/>
            </p:nvCxnSpPr>
            <p:spPr>
              <a:xfrm>
                <a:off x="10274238" y="2573774"/>
                <a:ext cx="0" cy="4599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12" name="Google Shape;112;g123225ea2cc_0_0"/>
            <p:cNvSpPr txBox="1"/>
            <p:nvPr/>
          </p:nvSpPr>
          <p:spPr>
            <a:xfrm>
              <a:off x="10306374" y="2653170"/>
              <a:ext cx="1291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User</a:t>
              </a:r>
              <a:endParaRPr/>
            </a:p>
          </p:txBody>
        </p:sp>
      </p:grpSp>
      <p:sp>
        <p:nvSpPr>
          <p:cNvPr id="113" name="Google Shape;113;g123225ea2cc_0_0"/>
          <p:cNvSpPr txBox="1"/>
          <p:nvPr/>
        </p:nvSpPr>
        <p:spPr>
          <a:xfrm rot="1107289">
            <a:off x="7639356" y="2875604"/>
            <a:ext cx="1368476" cy="307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g123225ea2cc_0_0"/>
          <p:cNvCxnSpPr>
            <a:stCxn id="95" idx="3"/>
            <a:endCxn id="112" idx="1"/>
          </p:cNvCxnSpPr>
          <p:nvPr/>
        </p:nvCxnSpPr>
        <p:spPr>
          <a:xfrm flipH="1" rot="10800000">
            <a:off x="5720413" y="5734629"/>
            <a:ext cx="4296000" cy="1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g123225ea2cc_0_0"/>
          <p:cNvCxnSpPr>
            <a:stCxn id="89" idx="3"/>
            <a:endCxn id="112" idx="1"/>
          </p:cNvCxnSpPr>
          <p:nvPr/>
        </p:nvCxnSpPr>
        <p:spPr>
          <a:xfrm>
            <a:off x="6047938" y="3792891"/>
            <a:ext cx="3968700" cy="19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g123225ea2cc_0_0"/>
          <p:cNvSpPr txBox="1"/>
          <p:nvPr/>
        </p:nvSpPr>
        <p:spPr>
          <a:xfrm rot="1077618">
            <a:off x="8153764" y="4553532"/>
            <a:ext cx="1099372" cy="3693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Details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" name="Google Shape;117;g123225ea2cc_0_0"/>
          <p:cNvSpPr txBox="1"/>
          <p:nvPr/>
        </p:nvSpPr>
        <p:spPr>
          <a:xfrm rot="-1876">
            <a:off x="6829356" y="5365199"/>
            <a:ext cx="109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Details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8" name="Google Shape;118;g123225ea2cc_0_0"/>
          <p:cNvGrpSpPr/>
          <p:nvPr/>
        </p:nvGrpSpPr>
        <p:grpSpPr>
          <a:xfrm>
            <a:off x="10415213" y="3555139"/>
            <a:ext cx="1643935" cy="475500"/>
            <a:chOff x="9953939" y="2573774"/>
            <a:chExt cx="1643935" cy="475500"/>
          </a:xfrm>
        </p:grpSpPr>
        <p:grpSp>
          <p:nvGrpSpPr>
            <p:cNvPr id="119" name="Google Shape;119;g123225ea2cc_0_0"/>
            <p:cNvGrpSpPr/>
            <p:nvPr/>
          </p:nvGrpSpPr>
          <p:grpSpPr>
            <a:xfrm>
              <a:off x="9953939" y="2573774"/>
              <a:ext cx="1514716" cy="475500"/>
              <a:chOff x="9953939" y="2573774"/>
              <a:chExt cx="1514716" cy="475500"/>
            </a:xfrm>
          </p:grpSpPr>
          <p:cxnSp>
            <p:nvCxnSpPr>
              <p:cNvPr id="120" name="Google Shape;120;g123225ea2cc_0_0"/>
              <p:cNvCxnSpPr/>
              <p:nvPr/>
            </p:nvCxnSpPr>
            <p:spPr>
              <a:xfrm>
                <a:off x="9953939" y="2573774"/>
                <a:ext cx="15147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" name="Google Shape;121;g123225ea2cc_0_0"/>
              <p:cNvCxnSpPr/>
              <p:nvPr/>
            </p:nvCxnSpPr>
            <p:spPr>
              <a:xfrm>
                <a:off x="9966855" y="3036140"/>
                <a:ext cx="15018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" name="Google Shape;122;g123225ea2cc_0_0"/>
              <p:cNvCxnSpPr/>
              <p:nvPr/>
            </p:nvCxnSpPr>
            <p:spPr>
              <a:xfrm>
                <a:off x="9966855" y="2573774"/>
                <a:ext cx="0" cy="4755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3" name="Google Shape;123;g123225ea2cc_0_0"/>
              <p:cNvCxnSpPr/>
              <p:nvPr/>
            </p:nvCxnSpPr>
            <p:spPr>
              <a:xfrm>
                <a:off x="10274238" y="2573774"/>
                <a:ext cx="0" cy="4599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4" name="Google Shape;124;g123225ea2cc_0_0"/>
            <p:cNvSpPr txBox="1"/>
            <p:nvPr/>
          </p:nvSpPr>
          <p:spPr>
            <a:xfrm>
              <a:off x="10306374" y="2653170"/>
              <a:ext cx="1291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Product</a:t>
              </a:r>
              <a:endParaRPr/>
            </a:p>
          </p:txBody>
        </p:sp>
      </p:grpSp>
      <p:cxnSp>
        <p:nvCxnSpPr>
          <p:cNvPr id="125" name="Google Shape;125;g123225ea2cc_0_0"/>
          <p:cNvCxnSpPr/>
          <p:nvPr/>
        </p:nvCxnSpPr>
        <p:spPr>
          <a:xfrm flipH="1" rot="10800000">
            <a:off x="9010325" y="3796400"/>
            <a:ext cx="1390500" cy="5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6" name="Google Shape;126;g123225ea2cc_0_0"/>
          <p:cNvSpPr txBox="1"/>
          <p:nvPr/>
        </p:nvSpPr>
        <p:spPr>
          <a:xfrm>
            <a:off x="8954689" y="3447984"/>
            <a:ext cx="136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Details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e9f0936f_0_0"/>
          <p:cNvSpPr/>
          <p:nvPr/>
        </p:nvSpPr>
        <p:spPr>
          <a:xfrm>
            <a:off x="5976613" y="3092116"/>
            <a:ext cx="1908300" cy="834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01.01 </a:t>
            </a:r>
            <a:r>
              <a:rPr lang="en-US"/>
              <a:t>Account Authentication/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Authorisation</a:t>
            </a:r>
            <a:endParaRPr/>
          </a:p>
        </p:txBody>
      </p:sp>
      <p:pic>
        <p:nvPicPr>
          <p:cNvPr id="132" name="Google Shape;132;g122e9f0936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7626" y="2758177"/>
            <a:ext cx="963000" cy="94142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22e9f0936f_0_0"/>
          <p:cNvSpPr txBox="1"/>
          <p:nvPr/>
        </p:nvSpPr>
        <p:spPr>
          <a:xfrm>
            <a:off x="4227163" y="3309000"/>
            <a:ext cx="10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2e9f0936f_0_0"/>
          <p:cNvSpPr txBox="1"/>
          <p:nvPr/>
        </p:nvSpPr>
        <p:spPr>
          <a:xfrm>
            <a:off x="6930775" y="4337050"/>
            <a:ext cx="96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user-data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22e9f0936f_0_0"/>
          <p:cNvSpPr txBox="1"/>
          <p:nvPr/>
        </p:nvSpPr>
        <p:spPr>
          <a:xfrm>
            <a:off x="543925" y="205050"/>
            <a:ext cx="84117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TROX: Logical Data Flow Diagram for User’s Account 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22e9f0936f_0_0"/>
          <p:cNvSpPr txBox="1"/>
          <p:nvPr/>
        </p:nvSpPr>
        <p:spPr>
          <a:xfrm>
            <a:off x="1878675" y="3699600"/>
            <a:ext cx="6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22e9f0936f_0_0"/>
          <p:cNvSpPr/>
          <p:nvPr/>
        </p:nvSpPr>
        <p:spPr>
          <a:xfrm>
            <a:off x="5976613" y="5148179"/>
            <a:ext cx="1908300" cy="834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01.02 </a:t>
            </a:r>
            <a:r>
              <a:rPr lang="en-US"/>
              <a:t>Account Summary</a:t>
            </a:r>
            <a:endParaRPr/>
          </a:p>
        </p:txBody>
      </p:sp>
      <p:cxnSp>
        <p:nvCxnSpPr>
          <p:cNvPr id="138" name="Google Shape;138;g122e9f0936f_0_0"/>
          <p:cNvCxnSpPr>
            <a:endCxn id="137" idx="1"/>
          </p:cNvCxnSpPr>
          <p:nvPr/>
        </p:nvCxnSpPr>
        <p:spPr>
          <a:xfrm>
            <a:off x="2234413" y="3699479"/>
            <a:ext cx="3742200" cy="18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9" name="Google Shape;139;g122e9f0936f_0_0"/>
          <p:cNvSpPr/>
          <p:nvPr/>
        </p:nvSpPr>
        <p:spPr>
          <a:xfrm>
            <a:off x="5976613" y="1036016"/>
            <a:ext cx="1908300" cy="834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01.03 </a:t>
            </a:r>
            <a:r>
              <a:rPr lang="en-US"/>
              <a:t>Customer Support</a:t>
            </a:r>
            <a:endParaRPr/>
          </a:p>
        </p:txBody>
      </p:sp>
      <p:cxnSp>
        <p:nvCxnSpPr>
          <p:cNvPr id="140" name="Google Shape;140;g122e9f0936f_0_0"/>
          <p:cNvCxnSpPr>
            <a:stCxn id="131" idx="0"/>
            <a:endCxn id="139" idx="2"/>
          </p:cNvCxnSpPr>
          <p:nvPr/>
        </p:nvCxnSpPr>
        <p:spPr>
          <a:xfrm rot="10800000">
            <a:off x="6930763" y="1869916"/>
            <a:ext cx="0" cy="12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g122e9f0936f_0_0"/>
          <p:cNvCxnSpPr>
            <a:stCxn id="131" idx="2"/>
            <a:endCxn id="137" idx="0"/>
          </p:cNvCxnSpPr>
          <p:nvPr/>
        </p:nvCxnSpPr>
        <p:spPr>
          <a:xfrm>
            <a:off x="6930763" y="3926116"/>
            <a:ext cx="0" cy="12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g122e9f0936f_0_0"/>
          <p:cNvSpPr/>
          <p:nvPr/>
        </p:nvSpPr>
        <p:spPr>
          <a:xfrm>
            <a:off x="9378563" y="3092116"/>
            <a:ext cx="1908300" cy="834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02.01 </a:t>
            </a:r>
            <a:r>
              <a:rPr lang="en-US">
                <a:solidFill>
                  <a:schemeClr val="dk1"/>
                </a:solidFill>
              </a:rPr>
              <a:t>browse/ search products</a:t>
            </a:r>
            <a:endParaRPr/>
          </a:p>
        </p:txBody>
      </p:sp>
      <p:cxnSp>
        <p:nvCxnSpPr>
          <p:cNvPr id="143" name="Google Shape;143;g122e9f0936f_0_0"/>
          <p:cNvCxnSpPr>
            <a:stCxn id="132" idx="3"/>
            <a:endCxn id="131" idx="1"/>
          </p:cNvCxnSpPr>
          <p:nvPr/>
        </p:nvCxnSpPr>
        <p:spPr>
          <a:xfrm>
            <a:off x="2660626" y="3228890"/>
            <a:ext cx="3315900" cy="2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g122e9f0936f_0_0"/>
          <p:cNvCxnSpPr>
            <a:stCxn id="131" idx="3"/>
            <a:endCxn id="142" idx="1"/>
          </p:cNvCxnSpPr>
          <p:nvPr/>
        </p:nvCxnSpPr>
        <p:spPr>
          <a:xfrm>
            <a:off x="7884913" y="3509116"/>
            <a:ext cx="149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g122e9f0936f_0_0"/>
          <p:cNvSpPr txBox="1"/>
          <p:nvPr/>
        </p:nvSpPr>
        <p:spPr>
          <a:xfrm>
            <a:off x="6930775" y="2280963"/>
            <a:ext cx="14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user-information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22e9f0936f_0_0"/>
          <p:cNvSpPr txBox="1"/>
          <p:nvPr/>
        </p:nvSpPr>
        <p:spPr>
          <a:xfrm>
            <a:off x="8150238" y="3168900"/>
            <a:ext cx="96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user-data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22e9f0936f_0_0"/>
          <p:cNvSpPr txBox="1"/>
          <p:nvPr/>
        </p:nvSpPr>
        <p:spPr>
          <a:xfrm>
            <a:off x="3405325" y="4737250"/>
            <a:ext cx="14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user-information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2018-11-09T21:22:48Z</dcterms:created>
  <dc:creator>Microsoft Office User</dc:creator>
</cp:coreProperties>
</file>