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IRLzJoQn563pZShTGgx0SM36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21BDA2-CB77-47B5-A82F-F9F808ACD798}">
  <a:tblStyle styleId="{1821BDA2-CB77-47B5-A82F-F9F808ACD7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"/>
          <p:cNvGraphicFramePr/>
          <p:nvPr/>
        </p:nvGraphicFramePr>
        <p:xfrm>
          <a:off x="4617025" y="81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{1821BDA2-CB77-47B5-A82F-F9F808ACD798}</a:tableStyleId>
              </a:tblPr>
              <a:tblGrid>
                <a:gridCol w="1678475"/>
              </a:tblGrid>
              <a:tr h="25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Phone_no: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Username:string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User_postal_address: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Ssn: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Bank_details: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Card_no_credit: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Card_no_debit: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Seller_tax_no: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Seller_company_name: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User_account_type: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Created_date: datetime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7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createAccount()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buyProduct()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sellProduct()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addToCart()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viewProfile()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editProfile()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requestLogin()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requestAccountInfo()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Logout()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2634913" y="34939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{1821BDA2-CB77-47B5-A82F-F9F808ACD798}</a:tableStyleId>
              </a:tblPr>
              <a:tblGrid>
                <a:gridCol w="1403425"/>
              </a:tblGrid>
              <a:tr h="25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Details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OrderReferenceID: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ProductID: 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OrderID: string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orderInfo()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finalOrderPrice()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1497500" y="35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{1821BDA2-CB77-47B5-A82F-F9F808ACD798}</a:tableStyleId>
              </a:tblPr>
              <a:tblGrid>
                <a:gridCol w="1526175"/>
              </a:tblGrid>
              <a:tr h="26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PaymentStatus: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OrderDate: datetime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Discount: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applyDiscount()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makeOrder()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orderInformation()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3279800" y="-95250"/>
            <a:ext cx="276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Trox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279025" y="332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{1821BDA2-CB77-47B5-A82F-F9F808ACD798}</a:tableStyleId>
              </a:tblPr>
              <a:tblGrid>
                <a:gridCol w="1218475"/>
              </a:tblGrid>
              <a:tr h="21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PaymentID: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Card_details: 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Order_summary: string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cardInfo()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orderInfo()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"/>
          <p:cNvGraphicFramePr/>
          <p:nvPr/>
        </p:nvGraphicFramePr>
        <p:xfrm>
          <a:off x="7375525" y="70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{1821BDA2-CB77-47B5-A82F-F9F808ACD798}</a:tableStyleId>
              </a:tblPr>
              <a:tblGrid>
                <a:gridCol w="1526175"/>
              </a:tblGrid>
              <a:tr h="22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Group: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SKU ID: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GTIN: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MPN: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Number: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Category: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Sale_Price: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List_Price: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Product_Level: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Product_Status: boolean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vailable _stock: double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viewProductInfo()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addProduct()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deleteProduct()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editProduct()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requestProductDetails()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" name="Google Shape;92;p1"/>
          <p:cNvCxnSpPr/>
          <p:nvPr/>
        </p:nvCxnSpPr>
        <p:spPr>
          <a:xfrm flipH="1" rot="10800000">
            <a:off x="6289075" y="3558300"/>
            <a:ext cx="1668900" cy="100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"/>
          <p:cNvSpPr txBox="1"/>
          <p:nvPr/>
        </p:nvSpPr>
        <p:spPr>
          <a:xfrm>
            <a:off x="7295875" y="3861600"/>
            <a:ext cx="10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Searches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3075600" y="1241350"/>
            <a:ext cx="1489500" cy="8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"/>
          <p:cNvSpPr txBox="1"/>
          <p:nvPr/>
        </p:nvSpPr>
        <p:spPr>
          <a:xfrm>
            <a:off x="3489350" y="1186100"/>
            <a:ext cx="10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034200" y="2551500"/>
            <a:ext cx="9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"/>
          <p:cNvCxnSpPr/>
          <p:nvPr/>
        </p:nvCxnSpPr>
        <p:spPr>
          <a:xfrm flipH="1" rot="10800000">
            <a:off x="937850" y="2289425"/>
            <a:ext cx="1062000" cy="10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98" name="Google Shape;98;p1"/>
          <p:cNvSpPr txBox="1"/>
          <p:nvPr/>
        </p:nvSpPr>
        <p:spPr>
          <a:xfrm>
            <a:off x="717175" y="2579075"/>
            <a:ext cx="10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2455025" y="2344550"/>
            <a:ext cx="868800" cy="11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