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" roundtripDataSignature="AMtx7mjXik9IaMR4JTz5D3khRaLoSHLW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492247" cy="677045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8618706" y="1449421"/>
            <a:ext cx="3375498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 Scenario: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Use case Begins when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Actor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tries to login to the system.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Actor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Click on the Login Button.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gather all the details from the database related to the actor.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Actor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allowed to Login to the application.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does not authorize the actor to login,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Actor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not able to Login to the Application.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01754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"/>
          <p:cNvSpPr txBox="1"/>
          <p:nvPr/>
        </p:nvSpPr>
        <p:spPr>
          <a:xfrm>
            <a:off x="8523861" y="1443841"/>
            <a:ext cx="3421704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 Scenario: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Use case Begins when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Actor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tries to view the account summary (Edit/modify account).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Actor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Click on the Edit/Modify Button.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makes the changes according to the details provided.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Actor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able to view the profile section.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stores the updated value in the database.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Actor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make changes to the Profile section N number of times.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89170"/>
            <a:ext cx="8514131" cy="656616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3"/>
          <p:cNvSpPr txBox="1"/>
          <p:nvPr/>
        </p:nvSpPr>
        <p:spPr>
          <a:xfrm>
            <a:off x="8891080" y="2027022"/>
            <a:ext cx="2772383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 Scenario: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Use case Begins when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Actor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Browse the product.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Actor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search/click on the product to view.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displays all the items related to the search option.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Actor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able to view the product details.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2022-04-17T04:24:07Z</dcterms:created>
  <dc:creator>Ghagor, Mr. Mrudul Premkumar</dc:creator>
</cp:coreProperties>
</file>