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xaWhh0xQ+KVxb3ujnsHVWczZN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3350" y="76200"/>
            <a:ext cx="123587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544749" y="243191"/>
            <a:ext cx="2548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Conceptual ER Diagram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982494" y="136187"/>
            <a:ext cx="3346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Logical ER Diagram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7925"/>
            <a:ext cx="11534775" cy="60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2022-04-10T22:42:49Z</dcterms:created>
  <dc:creator>Ghagor, Mr. Mrudul Premkumar</dc:creator>
</cp:coreProperties>
</file>