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" roundtripDataSignature="AMtx7mjbFRzqEm9+VD6ykLilE2kfsjTC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4294967295" type="ctrTitle"/>
          </p:nvPr>
        </p:nvSpPr>
        <p:spPr>
          <a:xfrm>
            <a:off x="2678475" y="34275"/>
            <a:ext cx="658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2400"/>
              <a:t>Trox: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Diagram </a:t>
            </a:r>
            <a:endParaRPr sz="4400"/>
          </a:p>
        </p:txBody>
      </p:sp>
      <p:sp>
        <p:nvSpPr>
          <p:cNvPr id="85" name="Google Shape;85;p1"/>
          <p:cNvSpPr/>
          <p:nvPr/>
        </p:nvSpPr>
        <p:spPr>
          <a:xfrm>
            <a:off x="4623025" y="914088"/>
            <a:ext cx="2183400" cy="4002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Homepage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040862" y="4672838"/>
            <a:ext cx="927600" cy="2940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alibri"/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view cart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5589150" y="4162900"/>
            <a:ext cx="1013700" cy="3222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 to cart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757200" y="2023338"/>
            <a:ext cx="1452000" cy="4002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View product details </a:t>
            </a:r>
            <a:endParaRPr sz="1300"/>
          </a:p>
        </p:txBody>
      </p:sp>
      <p:sp>
        <p:nvSpPr>
          <p:cNvPr id="89" name="Google Shape;89;p1"/>
          <p:cNvSpPr/>
          <p:nvPr/>
        </p:nvSpPr>
        <p:spPr>
          <a:xfrm>
            <a:off x="5246475" y="1729350"/>
            <a:ext cx="1452000" cy="2940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Click on product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0566827" y="6091031"/>
            <a:ext cx="276000" cy="3018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0484184" y="6011532"/>
            <a:ext cx="441300" cy="460800"/>
          </a:xfrm>
          <a:prstGeom prst="donut">
            <a:avLst>
              <a:gd fmla="val 1503" name="adj"/>
            </a:avLst>
          </a:prstGeom>
          <a:solidFill>
            <a:srgbClr val="134D7E"/>
          </a:solidFill>
          <a:ln cap="flat" cmpd="sng" w="25400">
            <a:solidFill>
              <a:srgbClr val="0D38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9586957" y="3321890"/>
            <a:ext cx="1452000" cy="5796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alibri"/>
              <a:buNone/>
            </a:pPr>
            <a:r>
              <a:rPr lang="en-US" sz="1200">
                <a:solidFill>
                  <a:srgbClr val="FFFFFF"/>
                </a:solidFill>
              </a:rPr>
              <a:t>Sign Up/ Create an account</a:t>
            </a:r>
            <a:endParaRPr i="0" sz="1200" u="none" cap="none" strike="noStrike">
              <a:solidFill>
                <a:srgbClr val="FFFFFF"/>
              </a:solidFill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209209" y="521793"/>
            <a:ext cx="312300" cy="3018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7832575" y="2099850"/>
            <a:ext cx="1582900" cy="932900"/>
          </a:xfrm>
          <a:prstGeom prst="flowChartDecision">
            <a:avLst/>
          </a:prstGeom>
          <a:solidFill>
            <a:srgbClr val="134D7E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If user exists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4838000" y="286875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830972" y="2917950"/>
            <a:ext cx="1504500" cy="807900"/>
          </a:xfrm>
          <a:prstGeom prst="flowChartDecision">
            <a:avLst/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Do you want to buy the product?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2557650" y="5526150"/>
            <a:ext cx="755100" cy="3018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checkout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5089975" y="5980175"/>
            <a:ext cx="1202700" cy="5235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enter payment information</a:t>
            </a:r>
            <a:endParaRPr b="0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7789525" y="6080825"/>
            <a:ext cx="1013700" cy="3222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alibri"/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buy product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"/>
          <p:cNvCxnSpPr>
            <a:stCxn id="99" idx="3"/>
            <a:endCxn id="91" idx="2"/>
          </p:cNvCxnSpPr>
          <p:nvPr/>
        </p:nvCxnSpPr>
        <p:spPr>
          <a:xfrm>
            <a:off x="8803225" y="6241925"/>
            <a:ext cx="16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"/>
          <p:cNvCxnSpPr>
            <a:stCxn id="97" idx="2"/>
            <a:endCxn id="98" idx="0"/>
          </p:cNvCxnSpPr>
          <p:nvPr/>
        </p:nvCxnSpPr>
        <p:spPr>
          <a:xfrm>
            <a:off x="2935200" y="5827950"/>
            <a:ext cx="2756100" cy="1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"/>
          <p:cNvCxnSpPr>
            <a:stCxn id="98" idx="3"/>
            <a:endCxn id="99" idx="1"/>
          </p:cNvCxnSpPr>
          <p:nvPr/>
        </p:nvCxnSpPr>
        <p:spPr>
          <a:xfrm>
            <a:off x="6292675" y="6241925"/>
            <a:ext cx="149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"/>
          <p:cNvSpPr txBox="1"/>
          <p:nvPr/>
        </p:nvSpPr>
        <p:spPr>
          <a:xfrm>
            <a:off x="3479950" y="2908163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436100" y="3264788"/>
            <a:ext cx="4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11124713" y="5980163"/>
            <a:ext cx="5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"/>
          <p:cNvCxnSpPr>
            <a:stCxn id="93" idx="6"/>
            <a:endCxn id="85" idx="0"/>
          </p:cNvCxnSpPr>
          <p:nvPr/>
        </p:nvCxnSpPr>
        <p:spPr>
          <a:xfrm>
            <a:off x="2521509" y="672693"/>
            <a:ext cx="3193200" cy="241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7" name="Google Shape;107;p1"/>
          <p:cNvCxnSpPr>
            <a:stCxn id="96" idx="3"/>
            <a:endCxn id="94" idx="1"/>
          </p:cNvCxnSpPr>
          <p:nvPr/>
        </p:nvCxnSpPr>
        <p:spPr>
          <a:xfrm flipH="1" rot="10800000">
            <a:off x="3335472" y="2566200"/>
            <a:ext cx="4497000" cy="7557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"/>
          <p:cNvCxnSpPr>
            <a:stCxn id="85" idx="2"/>
            <a:endCxn id="89" idx="1"/>
          </p:cNvCxnSpPr>
          <p:nvPr/>
        </p:nvCxnSpPr>
        <p:spPr>
          <a:xfrm rot="5400000">
            <a:off x="5199475" y="1361238"/>
            <a:ext cx="562200" cy="468300"/>
          </a:xfrm>
          <a:prstGeom prst="bentConnector4">
            <a:avLst>
              <a:gd fmla="val 36914" name="adj1"/>
              <a:gd fmla="val 15083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"/>
          <p:cNvCxnSpPr>
            <a:stCxn id="89" idx="2"/>
            <a:endCxn id="88" idx="0"/>
          </p:cNvCxnSpPr>
          <p:nvPr/>
        </p:nvCxnSpPr>
        <p:spPr>
          <a:xfrm rot="5400000">
            <a:off x="3727575" y="-220950"/>
            <a:ext cx="600" cy="4489200"/>
          </a:xfrm>
          <a:prstGeom prst="bentConnector5">
            <a:avLst>
              <a:gd fmla="val 39687500" name="adj1"/>
              <a:gd fmla="val 50001" name="adj2"/>
              <a:gd fmla="val -39689583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" name="Google Shape;110;p1"/>
          <p:cNvCxnSpPr>
            <a:stCxn id="88" idx="3"/>
            <a:endCxn id="96" idx="0"/>
          </p:cNvCxnSpPr>
          <p:nvPr/>
        </p:nvCxnSpPr>
        <p:spPr>
          <a:xfrm>
            <a:off x="2209200" y="2223438"/>
            <a:ext cx="374100" cy="69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"/>
          <p:cNvSpPr/>
          <p:nvPr/>
        </p:nvSpPr>
        <p:spPr>
          <a:xfrm>
            <a:off x="7832575" y="3893938"/>
            <a:ext cx="927600" cy="2940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alibri"/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"/>
          <p:cNvCxnSpPr>
            <a:stCxn id="94" idx="2"/>
            <a:endCxn id="111" idx="0"/>
          </p:cNvCxnSpPr>
          <p:nvPr/>
        </p:nvCxnSpPr>
        <p:spPr>
          <a:xfrm flipH="1">
            <a:off x="8296425" y="3032750"/>
            <a:ext cx="327600" cy="8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"/>
          <p:cNvCxnSpPr>
            <a:stCxn id="111" idx="2"/>
            <a:endCxn id="87" idx="3"/>
          </p:cNvCxnSpPr>
          <p:nvPr/>
        </p:nvCxnSpPr>
        <p:spPr>
          <a:xfrm flipH="1">
            <a:off x="6602875" y="4187938"/>
            <a:ext cx="16935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"/>
          <p:cNvCxnSpPr>
            <a:endCxn id="86" idx="0"/>
          </p:cNvCxnSpPr>
          <p:nvPr/>
        </p:nvCxnSpPr>
        <p:spPr>
          <a:xfrm flipH="1">
            <a:off x="4504662" y="4364738"/>
            <a:ext cx="1048500" cy="308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"/>
          <p:cNvCxnSpPr>
            <a:stCxn id="86" idx="1"/>
            <a:endCxn id="97" idx="0"/>
          </p:cNvCxnSpPr>
          <p:nvPr/>
        </p:nvCxnSpPr>
        <p:spPr>
          <a:xfrm flipH="1">
            <a:off x="2935062" y="4819838"/>
            <a:ext cx="1105800" cy="706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6" name="Google Shape;116;p1"/>
          <p:cNvSpPr txBox="1"/>
          <p:nvPr/>
        </p:nvSpPr>
        <p:spPr>
          <a:xfrm>
            <a:off x="7972425" y="303275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9872075" y="25663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1"/>
          <p:cNvCxnSpPr>
            <a:stCxn id="94" idx="3"/>
            <a:endCxn id="92" idx="0"/>
          </p:cNvCxnSpPr>
          <p:nvPr/>
        </p:nvCxnSpPr>
        <p:spPr>
          <a:xfrm>
            <a:off x="9415475" y="2566300"/>
            <a:ext cx="897600" cy="7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"/>
          <p:cNvCxnSpPr>
            <a:stCxn id="92" idx="1"/>
            <a:endCxn id="94" idx="3"/>
          </p:cNvCxnSpPr>
          <p:nvPr/>
        </p:nvCxnSpPr>
        <p:spPr>
          <a:xfrm rot="10800000">
            <a:off x="9415357" y="2566190"/>
            <a:ext cx="171600" cy="10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"/>
          <p:cNvCxnSpPr/>
          <p:nvPr/>
        </p:nvCxnSpPr>
        <p:spPr>
          <a:xfrm>
            <a:off x="2678484" y="3665007"/>
            <a:ext cx="7900800" cy="25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"/>
          <p:cNvSpPr txBox="1"/>
          <p:nvPr/>
        </p:nvSpPr>
        <p:spPr>
          <a:xfrm>
            <a:off x="2583375" y="3844613"/>
            <a:ext cx="4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