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8" r:id="rId23"/>
    <p:sldId id="279" r:id="rId24"/>
    <p:sldId id="280" r:id="rId25"/>
    <p:sldId id="281" r:id="rId26"/>
    <p:sldId id="28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esh patil" initials="hp" lastIdx="3" clrIdx="0">
    <p:extLst>
      <p:ext uri="{19B8F6BF-5375-455C-9EA6-DF929625EA0E}">
        <p15:presenceInfo xmlns:p15="http://schemas.microsoft.com/office/powerpoint/2012/main" userId="19abea837341f8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E367F-D556-49D2-8062-0968B2F96BE9}" type="doc">
      <dgm:prSet loTypeId="urn:microsoft.com/office/officeart/2005/8/layout/hProcess9" loCatId="process" qsTypeId="urn:microsoft.com/office/officeart/2005/8/quickstyle/3d5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F65BCE4F-7F3B-4552-B269-D0A5B4D739E1}">
      <dgm:prSet phldrT="[Text]"/>
      <dgm:spPr/>
      <dgm:t>
        <a:bodyPr/>
        <a:lstStyle/>
        <a:p>
          <a:r>
            <a:rPr lang="en-US" dirty="0"/>
            <a:t>EDA</a:t>
          </a:r>
          <a:endParaRPr lang="en-IN" dirty="0"/>
        </a:p>
      </dgm:t>
    </dgm:pt>
    <dgm:pt modelId="{F5DD8997-8877-4BCD-8DEE-E8B107CD46FB}" type="parTrans" cxnId="{8F1570C3-67F4-4A87-9184-1EDAC3DA627E}">
      <dgm:prSet/>
      <dgm:spPr/>
      <dgm:t>
        <a:bodyPr/>
        <a:lstStyle/>
        <a:p>
          <a:endParaRPr lang="en-IN"/>
        </a:p>
      </dgm:t>
    </dgm:pt>
    <dgm:pt modelId="{FD4E5561-D192-4BD9-AC37-19517BA13CCD}" type="sibTrans" cxnId="{8F1570C3-67F4-4A87-9184-1EDAC3DA627E}">
      <dgm:prSet/>
      <dgm:spPr/>
      <dgm:t>
        <a:bodyPr/>
        <a:lstStyle/>
        <a:p>
          <a:endParaRPr lang="en-IN"/>
        </a:p>
      </dgm:t>
    </dgm:pt>
    <dgm:pt modelId="{FB1426C4-5C1A-4109-99B6-302A28953B16}">
      <dgm:prSet phldrT="[Text]"/>
      <dgm:spPr/>
      <dgm:t>
        <a:bodyPr/>
        <a:lstStyle/>
        <a:p>
          <a:r>
            <a:rPr lang="en-US" dirty="0"/>
            <a:t>MODEL BUILDING</a:t>
          </a:r>
          <a:endParaRPr lang="en-IN" dirty="0"/>
        </a:p>
      </dgm:t>
    </dgm:pt>
    <dgm:pt modelId="{CC7184AA-C16E-4E96-886C-23CAD1369A87}" type="parTrans" cxnId="{AFCCE4E7-0AD5-45BC-A0F1-696B845B68B8}">
      <dgm:prSet/>
      <dgm:spPr/>
      <dgm:t>
        <a:bodyPr/>
        <a:lstStyle/>
        <a:p>
          <a:endParaRPr lang="en-IN"/>
        </a:p>
      </dgm:t>
    </dgm:pt>
    <dgm:pt modelId="{0179E114-5EFB-4B32-BE8E-84D3DE4B98F3}" type="sibTrans" cxnId="{AFCCE4E7-0AD5-45BC-A0F1-696B845B68B8}">
      <dgm:prSet/>
      <dgm:spPr/>
      <dgm:t>
        <a:bodyPr/>
        <a:lstStyle/>
        <a:p>
          <a:endParaRPr lang="en-IN"/>
        </a:p>
      </dgm:t>
    </dgm:pt>
    <dgm:pt modelId="{D077629C-1B8B-43E0-A2A9-99F9F27EE4AC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BF2CB637-AEC5-4D0A-9CA3-092313AF27C3}" type="parTrans" cxnId="{F153670C-3B9F-4672-BBD8-0636170C27C1}">
      <dgm:prSet/>
      <dgm:spPr/>
      <dgm:t>
        <a:bodyPr/>
        <a:lstStyle/>
        <a:p>
          <a:endParaRPr lang="en-IN"/>
        </a:p>
      </dgm:t>
    </dgm:pt>
    <dgm:pt modelId="{1B185EAC-73C5-4592-BE4F-6EDB8FA7B596}" type="sibTrans" cxnId="{F153670C-3B9F-4672-BBD8-0636170C27C1}">
      <dgm:prSet/>
      <dgm:spPr/>
      <dgm:t>
        <a:bodyPr/>
        <a:lstStyle/>
        <a:p>
          <a:endParaRPr lang="en-IN"/>
        </a:p>
      </dgm:t>
    </dgm:pt>
    <dgm:pt modelId="{D2FC6559-B1ED-48C2-BA76-080C83FEDDF6}" type="pres">
      <dgm:prSet presAssocID="{340E367F-D556-49D2-8062-0968B2F96BE9}" presName="CompostProcess" presStyleCnt="0">
        <dgm:presLayoutVars>
          <dgm:dir/>
          <dgm:resizeHandles val="exact"/>
        </dgm:presLayoutVars>
      </dgm:prSet>
      <dgm:spPr/>
    </dgm:pt>
    <dgm:pt modelId="{94E20769-D8F8-4ABB-8535-76CE9D845ACC}" type="pres">
      <dgm:prSet presAssocID="{340E367F-D556-49D2-8062-0968B2F96BE9}" presName="arrow" presStyleLbl="bgShp" presStyleIdx="0" presStyleCnt="1"/>
      <dgm:spPr/>
    </dgm:pt>
    <dgm:pt modelId="{6A26DD25-4DAF-484E-905B-E35A9BFD6242}" type="pres">
      <dgm:prSet presAssocID="{340E367F-D556-49D2-8062-0968B2F96BE9}" presName="linearProcess" presStyleCnt="0"/>
      <dgm:spPr/>
    </dgm:pt>
    <dgm:pt modelId="{3410E9C1-E9C7-45A7-9E23-6020279B4425}" type="pres">
      <dgm:prSet presAssocID="{F65BCE4F-7F3B-4552-B269-D0A5B4D739E1}" presName="textNode" presStyleLbl="node1" presStyleIdx="0" presStyleCnt="3">
        <dgm:presLayoutVars>
          <dgm:bulletEnabled val="1"/>
        </dgm:presLayoutVars>
      </dgm:prSet>
      <dgm:spPr/>
    </dgm:pt>
    <dgm:pt modelId="{02BBDB2C-6C6B-47A3-99B9-DA3AC65A0B86}" type="pres">
      <dgm:prSet presAssocID="{FD4E5561-D192-4BD9-AC37-19517BA13CCD}" presName="sibTrans" presStyleCnt="0"/>
      <dgm:spPr/>
    </dgm:pt>
    <dgm:pt modelId="{8CBFA5A9-A258-42E0-A4E0-EE21D8319A80}" type="pres">
      <dgm:prSet presAssocID="{FB1426C4-5C1A-4109-99B6-302A28953B16}" presName="textNode" presStyleLbl="node1" presStyleIdx="1" presStyleCnt="3">
        <dgm:presLayoutVars>
          <dgm:bulletEnabled val="1"/>
        </dgm:presLayoutVars>
      </dgm:prSet>
      <dgm:spPr/>
    </dgm:pt>
    <dgm:pt modelId="{0D8A1930-F5B7-43A3-B7C3-87388BB8CECC}" type="pres">
      <dgm:prSet presAssocID="{0179E114-5EFB-4B32-BE8E-84D3DE4B98F3}" presName="sibTrans" presStyleCnt="0"/>
      <dgm:spPr/>
    </dgm:pt>
    <dgm:pt modelId="{E2273AB0-B9B0-4EF8-9E9D-87196DBEBCD0}" type="pres">
      <dgm:prSet presAssocID="{D077629C-1B8B-43E0-A2A9-99F9F27EE4A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53670C-3B9F-4672-BBD8-0636170C27C1}" srcId="{340E367F-D556-49D2-8062-0968B2F96BE9}" destId="{D077629C-1B8B-43E0-A2A9-99F9F27EE4AC}" srcOrd="2" destOrd="0" parTransId="{BF2CB637-AEC5-4D0A-9CA3-092313AF27C3}" sibTransId="{1B185EAC-73C5-4592-BE4F-6EDB8FA7B596}"/>
    <dgm:cxn modelId="{8FA76817-B06C-4508-860D-72B32B7105C5}" type="presOf" srcId="{340E367F-D556-49D2-8062-0968B2F96BE9}" destId="{D2FC6559-B1ED-48C2-BA76-080C83FEDDF6}" srcOrd="0" destOrd="0" presId="urn:microsoft.com/office/officeart/2005/8/layout/hProcess9"/>
    <dgm:cxn modelId="{AE10609D-381F-4C15-8DB5-B4B4F9375910}" type="presOf" srcId="{F65BCE4F-7F3B-4552-B269-D0A5B4D739E1}" destId="{3410E9C1-E9C7-45A7-9E23-6020279B4425}" srcOrd="0" destOrd="0" presId="urn:microsoft.com/office/officeart/2005/8/layout/hProcess9"/>
    <dgm:cxn modelId="{8F1570C3-67F4-4A87-9184-1EDAC3DA627E}" srcId="{340E367F-D556-49D2-8062-0968B2F96BE9}" destId="{F65BCE4F-7F3B-4552-B269-D0A5B4D739E1}" srcOrd="0" destOrd="0" parTransId="{F5DD8997-8877-4BCD-8DEE-E8B107CD46FB}" sibTransId="{FD4E5561-D192-4BD9-AC37-19517BA13CCD}"/>
    <dgm:cxn modelId="{AFCCE4E7-0AD5-45BC-A0F1-696B845B68B8}" srcId="{340E367F-D556-49D2-8062-0968B2F96BE9}" destId="{FB1426C4-5C1A-4109-99B6-302A28953B16}" srcOrd="1" destOrd="0" parTransId="{CC7184AA-C16E-4E96-886C-23CAD1369A87}" sibTransId="{0179E114-5EFB-4B32-BE8E-84D3DE4B98F3}"/>
    <dgm:cxn modelId="{027CA5F4-3767-499A-A2EE-97B83A8D17B5}" type="presOf" srcId="{FB1426C4-5C1A-4109-99B6-302A28953B16}" destId="{8CBFA5A9-A258-42E0-A4E0-EE21D8319A80}" srcOrd="0" destOrd="0" presId="urn:microsoft.com/office/officeart/2005/8/layout/hProcess9"/>
    <dgm:cxn modelId="{22B33CFE-0743-4E2F-BFD9-94791C945E76}" type="presOf" srcId="{D077629C-1B8B-43E0-A2A9-99F9F27EE4AC}" destId="{E2273AB0-B9B0-4EF8-9E9D-87196DBEBCD0}" srcOrd="0" destOrd="0" presId="urn:microsoft.com/office/officeart/2005/8/layout/hProcess9"/>
    <dgm:cxn modelId="{783E2A17-A483-4ED7-B1FC-9602FDC71067}" type="presParOf" srcId="{D2FC6559-B1ED-48C2-BA76-080C83FEDDF6}" destId="{94E20769-D8F8-4ABB-8535-76CE9D845ACC}" srcOrd="0" destOrd="0" presId="urn:microsoft.com/office/officeart/2005/8/layout/hProcess9"/>
    <dgm:cxn modelId="{3A37A192-98A4-47AB-8FB0-8EFD1EC06FBE}" type="presParOf" srcId="{D2FC6559-B1ED-48C2-BA76-080C83FEDDF6}" destId="{6A26DD25-4DAF-484E-905B-E35A9BFD6242}" srcOrd="1" destOrd="0" presId="urn:microsoft.com/office/officeart/2005/8/layout/hProcess9"/>
    <dgm:cxn modelId="{DAB7C2BE-9DD3-49E5-AAF1-12116AB606E7}" type="presParOf" srcId="{6A26DD25-4DAF-484E-905B-E35A9BFD6242}" destId="{3410E9C1-E9C7-45A7-9E23-6020279B4425}" srcOrd="0" destOrd="0" presId="urn:microsoft.com/office/officeart/2005/8/layout/hProcess9"/>
    <dgm:cxn modelId="{07B259E6-3EF3-4B67-A4ED-1CAF274FEE85}" type="presParOf" srcId="{6A26DD25-4DAF-484E-905B-E35A9BFD6242}" destId="{02BBDB2C-6C6B-47A3-99B9-DA3AC65A0B86}" srcOrd="1" destOrd="0" presId="urn:microsoft.com/office/officeart/2005/8/layout/hProcess9"/>
    <dgm:cxn modelId="{E6B44190-2D20-4C93-AD15-2B8859560A59}" type="presParOf" srcId="{6A26DD25-4DAF-484E-905B-E35A9BFD6242}" destId="{8CBFA5A9-A258-42E0-A4E0-EE21D8319A80}" srcOrd="2" destOrd="0" presId="urn:microsoft.com/office/officeart/2005/8/layout/hProcess9"/>
    <dgm:cxn modelId="{0181A996-2847-4318-BBF1-1CB7410FE324}" type="presParOf" srcId="{6A26DD25-4DAF-484E-905B-E35A9BFD6242}" destId="{0D8A1930-F5B7-43A3-B7C3-87388BB8CECC}" srcOrd="3" destOrd="0" presId="urn:microsoft.com/office/officeart/2005/8/layout/hProcess9"/>
    <dgm:cxn modelId="{31EBA4DD-5E34-4D1A-92BF-E9471B2B28ED}" type="presParOf" srcId="{6A26DD25-4DAF-484E-905B-E35A9BFD6242}" destId="{E2273AB0-B9B0-4EF8-9E9D-87196DBEBC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9F479-D9A2-46E5-8371-8F254116DBA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DAA49B-8236-4FC3-AE59-7CC716565017}">
      <dgm:prSet phldrT="[Text]"/>
      <dgm:spPr/>
      <dgm:t>
        <a:bodyPr/>
        <a:lstStyle/>
        <a:p>
          <a:r>
            <a:rPr lang="en-US" dirty="0"/>
            <a:t>0</a:t>
          </a:r>
          <a:endParaRPr lang="en-IN" dirty="0"/>
        </a:p>
      </dgm:t>
    </dgm:pt>
    <dgm:pt modelId="{C9C71A1A-B6D4-4ADF-B156-2C7BE055B8AA}" type="parTrans" cxnId="{E0EE12DD-94AD-4057-A9F0-0F1BF055169A}">
      <dgm:prSet/>
      <dgm:spPr/>
      <dgm:t>
        <a:bodyPr/>
        <a:lstStyle/>
        <a:p>
          <a:endParaRPr lang="en-IN"/>
        </a:p>
      </dgm:t>
    </dgm:pt>
    <dgm:pt modelId="{31DF7323-9973-4373-842B-32E79310165C}" type="sibTrans" cxnId="{E0EE12DD-94AD-4057-A9F0-0F1BF055169A}">
      <dgm:prSet/>
      <dgm:spPr/>
      <dgm:t>
        <a:bodyPr/>
        <a:lstStyle/>
        <a:p>
          <a:endParaRPr lang="en-IN"/>
        </a:p>
      </dgm:t>
    </dgm:pt>
    <dgm:pt modelId="{0F19EC38-9E0A-469B-B08D-B0C93D026707}">
      <dgm:prSet phldrT="[Text]"/>
      <dgm:spPr/>
      <dgm:t>
        <a:bodyPr/>
        <a:lstStyle/>
        <a:p>
          <a:r>
            <a:rPr lang="en-US" dirty="0"/>
            <a:t>Peoplesoft Resumes</a:t>
          </a:r>
          <a:endParaRPr lang="en-IN" dirty="0"/>
        </a:p>
      </dgm:t>
    </dgm:pt>
    <dgm:pt modelId="{75942836-058F-47E9-BC57-E624AD8E07CC}" type="parTrans" cxnId="{6ACD286E-3F2F-45CC-88BA-CD19D0620909}">
      <dgm:prSet/>
      <dgm:spPr/>
      <dgm:t>
        <a:bodyPr/>
        <a:lstStyle/>
        <a:p>
          <a:endParaRPr lang="en-IN"/>
        </a:p>
      </dgm:t>
    </dgm:pt>
    <dgm:pt modelId="{BE4AEC7E-8475-4913-9CDA-FAF8B9AAEDE6}" type="sibTrans" cxnId="{6ACD286E-3F2F-45CC-88BA-CD19D0620909}">
      <dgm:prSet/>
      <dgm:spPr/>
      <dgm:t>
        <a:bodyPr/>
        <a:lstStyle/>
        <a:p>
          <a:endParaRPr lang="en-IN"/>
        </a:p>
      </dgm:t>
    </dgm:pt>
    <dgm:pt modelId="{9AE9E2C9-4F52-4375-92C6-FA5CC18D5240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46A0D328-1B89-4359-BA87-732A26CD4CA4}" type="parTrans" cxnId="{4346C477-3A20-47DA-8DBF-644166FA03FE}">
      <dgm:prSet/>
      <dgm:spPr/>
      <dgm:t>
        <a:bodyPr/>
        <a:lstStyle/>
        <a:p>
          <a:endParaRPr lang="en-IN"/>
        </a:p>
      </dgm:t>
    </dgm:pt>
    <dgm:pt modelId="{B6CC122F-9D57-4106-B3BC-21653022B923}" type="sibTrans" cxnId="{4346C477-3A20-47DA-8DBF-644166FA03FE}">
      <dgm:prSet/>
      <dgm:spPr/>
      <dgm:t>
        <a:bodyPr/>
        <a:lstStyle/>
        <a:p>
          <a:endParaRPr lang="en-IN"/>
        </a:p>
      </dgm:t>
    </dgm:pt>
    <dgm:pt modelId="{255DF211-B6E4-4468-AD45-41C79D7C191E}">
      <dgm:prSet phldrT="[Text]"/>
      <dgm:spPr/>
      <dgm:t>
        <a:bodyPr/>
        <a:lstStyle/>
        <a:p>
          <a:r>
            <a:rPr lang="en-US" dirty="0" err="1"/>
            <a:t>Reactjs</a:t>
          </a:r>
          <a:r>
            <a:rPr lang="en-US" dirty="0"/>
            <a:t> Developer</a:t>
          </a:r>
          <a:endParaRPr lang="en-IN" dirty="0"/>
        </a:p>
      </dgm:t>
    </dgm:pt>
    <dgm:pt modelId="{15D81A7B-54FD-4DBD-864D-6D7C64014F85}" type="parTrans" cxnId="{370E1B26-1BBF-4A6E-9CE2-663C8916C435}">
      <dgm:prSet/>
      <dgm:spPr/>
      <dgm:t>
        <a:bodyPr/>
        <a:lstStyle/>
        <a:p>
          <a:endParaRPr lang="en-IN"/>
        </a:p>
      </dgm:t>
    </dgm:pt>
    <dgm:pt modelId="{7CEAB47C-247D-4201-93CD-889C014BB4B1}" type="sibTrans" cxnId="{370E1B26-1BBF-4A6E-9CE2-663C8916C435}">
      <dgm:prSet/>
      <dgm:spPr/>
      <dgm:t>
        <a:bodyPr/>
        <a:lstStyle/>
        <a:p>
          <a:endParaRPr lang="en-IN"/>
        </a:p>
      </dgm:t>
    </dgm:pt>
    <dgm:pt modelId="{0413ED64-903D-4DD5-94D3-304740830087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EB15B16A-A032-448A-875B-FCC294C8736A}" type="parTrans" cxnId="{EAF3A3C6-35CA-4353-BF10-969FC180F41B}">
      <dgm:prSet/>
      <dgm:spPr/>
      <dgm:t>
        <a:bodyPr/>
        <a:lstStyle/>
        <a:p>
          <a:endParaRPr lang="en-IN"/>
        </a:p>
      </dgm:t>
    </dgm:pt>
    <dgm:pt modelId="{9392EC4F-17C7-42CD-A136-255172144752}" type="sibTrans" cxnId="{EAF3A3C6-35CA-4353-BF10-969FC180F41B}">
      <dgm:prSet/>
      <dgm:spPr/>
      <dgm:t>
        <a:bodyPr/>
        <a:lstStyle/>
        <a:p>
          <a:endParaRPr lang="en-IN"/>
        </a:p>
      </dgm:t>
    </dgm:pt>
    <dgm:pt modelId="{776EEBE0-4BE7-47D1-A512-B747B3C34773}">
      <dgm:prSet phldrT="[Text]"/>
      <dgm:spPr/>
      <dgm:t>
        <a:bodyPr/>
        <a:lstStyle/>
        <a:p>
          <a:r>
            <a:rPr lang="en-US" dirty="0"/>
            <a:t>SQL Developer lightening insight</a:t>
          </a:r>
          <a:endParaRPr lang="en-IN" dirty="0"/>
        </a:p>
      </dgm:t>
    </dgm:pt>
    <dgm:pt modelId="{E05DD461-E7AC-44D8-937B-A2E07CC1B694}" type="parTrans" cxnId="{53BD785D-10DA-45D1-897A-5BEE8081F48C}">
      <dgm:prSet/>
      <dgm:spPr/>
      <dgm:t>
        <a:bodyPr/>
        <a:lstStyle/>
        <a:p>
          <a:endParaRPr lang="en-IN"/>
        </a:p>
      </dgm:t>
    </dgm:pt>
    <dgm:pt modelId="{9B414F56-3482-43C1-953A-062177E996E9}" type="sibTrans" cxnId="{53BD785D-10DA-45D1-897A-5BEE8081F48C}">
      <dgm:prSet/>
      <dgm:spPr/>
      <dgm:t>
        <a:bodyPr/>
        <a:lstStyle/>
        <a:p>
          <a:endParaRPr lang="en-IN"/>
        </a:p>
      </dgm:t>
    </dgm:pt>
    <dgm:pt modelId="{022DE929-3046-4C3F-992D-2A487C13855D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ADBDA86C-89A0-4623-8057-55F44FFC046D}" type="parTrans" cxnId="{E9DA7A95-9C64-4AF8-81D0-5DB1C4C9A40E}">
      <dgm:prSet/>
      <dgm:spPr/>
      <dgm:t>
        <a:bodyPr/>
        <a:lstStyle/>
        <a:p>
          <a:endParaRPr lang="en-IN"/>
        </a:p>
      </dgm:t>
    </dgm:pt>
    <dgm:pt modelId="{F954BB51-9023-4CAA-869A-74AE39674274}" type="sibTrans" cxnId="{E9DA7A95-9C64-4AF8-81D0-5DB1C4C9A40E}">
      <dgm:prSet/>
      <dgm:spPr/>
      <dgm:t>
        <a:bodyPr/>
        <a:lstStyle/>
        <a:p>
          <a:endParaRPr lang="en-IN"/>
        </a:p>
      </dgm:t>
    </dgm:pt>
    <dgm:pt modelId="{E5370978-FDE9-4BCE-94DE-0CCB63E57A54}" type="pres">
      <dgm:prSet presAssocID="{9199F479-D9A2-46E5-8371-8F254116DBA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BFD8689-AC7F-4364-9B63-F6CA1D9DC0E3}" type="pres">
      <dgm:prSet presAssocID="{14DAA49B-8236-4FC3-AE59-7CC716565017}" presName="composite" presStyleCnt="0"/>
      <dgm:spPr/>
    </dgm:pt>
    <dgm:pt modelId="{6088F5D6-44AF-4798-8D34-CA94F3A26C30}" type="pres">
      <dgm:prSet presAssocID="{14DAA49B-8236-4FC3-AE59-7CC716565017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532A0CB-7166-4AA8-9740-FC651C8A8A7D}" type="pres">
      <dgm:prSet presAssocID="{14DAA49B-8236-4FC3-AE59-7CC716565017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B5C59AD7-AB60-4E40-9D44-666FA909C909}" type="pres">
      <dgm:prSet presAssocID="{14DAA49B-8236-4FC3-AE59-7CC716565017}" presName="Accent" presStyleLbl="parChTrans1D1" presStyleIdx="0" presStyleCnt="4"/>
      <dgm:spPr/>
    </dgm:pt>
    <dgm:pt modelId="{4A1777BB-F8A4-49CB-AB85-66A059FCF4C3}" type="pres">
      <dgm:prSet presAssocID="{31DF7323-9973-4373-842B-32E79310165C}" presName="sibTrans" presStyleCnt="0"/>
      <dgm:spPr/>
    </dgm:pt>
    <dgm:pt modelId="{6148CE95-9D62-4A07-937B-45C84F3B9665}" type="pres">
      <dgm:prSet presAssocID="{9AE9E2C9-4F52-4375-92C6-FA5CC18D5240}" presName="composite" presStyleCnt="0"/>
      <dgm:spPr/>
    </dgm:pt>
    <dgm:pt modelId="{94C290DD-EA8C-4E6F-9592-64D29D95F219}" type="pres">
      <dgm:prSet presAssocID="{9AE9E2C9-4F52-4375-92C6-FA5CC18D5240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1B50571-B67A-4E48-B5EF-16FC581C5210}" type="pres">
      <dgm:prSet presAssocID="{9AE9E2C9-4F52-4375-92C6-FA5CC18D524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348AA46A-32B8-407E-8C23-20E32C9E5D37}" type="pres">
      <dgm:prSet presAssocID="{9AE9E2C9-4F52-4375-92C6-FA5CC18D5240}" presName="Accent" presStyleLbl="parChTrans1D1" presStyleIdx="1" presStyleCnt="4"/>
      <dgm:spPr/>
    </dgm:pt>
    <dgm:pt modelId="{4FA22D13-3D43-4E9E-9537-3FA27380BD63}" type="pres">
      <dgm:prSet presAssocID="{B6CC122F-9D57-4106-B3BC-21653022B923}" presName="sibTrans" presStyleCnt="0"/>
      <dgm:spPr/>
    </dgm:pt>
    <dgm:pt modelId="{05D05A1D-5BFB-4828-AD59-FCA9E8B5A011}" type="pres">
      <dgm:prSet presAssocID="{0413ED64-903D-4DD5-94D3-304740830087}" presName="composite" presStyleCnt="0"/>
      <dgm:spPr/>
    </dgm:pt>
    <dgm:pt modelId="{6532A557-BBBC-415A-AEA1-65D17C3A0CDE}" type="pres">
      <dgm:prSet presAssocID="{0413ED64-903D-4DD5-94D3-304740830087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92FB639-3235-4041-8224-78894583A067}" type="pres">
      <dgm:prSet presAssocID="{0413ED64-903D-4DD5-94D3-30474083008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B2474BDA-E910-4319-880E-69851323F13F}" type="pres">
      <dgm:prSet presAssocID="{0413ED64-903D-4DD5-94D3-304740830087}" presName="Accent" presStyleLbl="parChTrans1D1" presStyleIdx="2" presStyleCnt="4"/>
      <dgm:spPr/>
    </dgm:pt>
    <dgm:pt modelId="{2D9E84FF-504A-4701-B344-76BE7B7B0CE2}" type="pres">
      <dgm:prSet presAssocID="{9392EC4F-17C7-42CD-A136-255172144752}" presName="sibTrans" presStyleCnt="0"/>
      <dgm:spPr/>
    </dgm:pt>
    <dgm:pt modelId="{13727C73-2910-4B98-8691-F81DAF57E42B}" type="pres">
      <dgm:prSet presAssocID="{022DE929-3046-4C3F-992D-2A487C13855D}" presName="composite" presStyleCnt="0"/>
      <dgm:spPr/>
    </dgm:pt>
    <dgm:pt modelId="{ABD45A94-C6AB-4D38-B77D-382BD6C86B87}" type="pres">
      <dgm:prSet presAssocID="{022DE929-3046-4C3F-992D-2A487C13855D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A6F8BE0-44C4-4749-9CC6-359E3869C242}" type="pres">
      <dgm:prSet presAssocID="{022DE929-3046-4C3F-992D-2A487C13855D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0F188FC2-9299-4456-8C27-57CE8C3DA2A6}" type="pres">
      <dgm:prSet presAssocID="{022DE929-3046-4C3F-992D-2A487C13855D}" presName="Accent" presStyleLbl="parChTrans1D1" presStyleIdx="3" presStyleCnt="4"/>
      <dgm:spPr/>
    </dgm:pt>
  </dgm:ptLst>
  <dgm:cxnLst>
    <dgm:cxn modelId="{09F22523-B07E-44E3-B7CE-50B7C3A8E6F6}" type="presOf" srcId="{9199F479-D9A2-46E5-8371-8F254116DBAB}" destId="{E5370978-FDE9-4BCE-94DE-0CCB63E57A54}" srcOrd="0" destOrd="0" presId="urn:microsoft.com/office/officeart/2011/layout/TabList"/>
    <dgm:cxn modelId="{370E1B26-1BBF-4A6E-9CE2-663C8916C435}" srcId="{9AE9E2C9-4F52-4375-92C6-FA5CC18D5240}" destId="{255DF211-B6E4-4468-AD45-41C79D7C191E}" srcOrd="0" destOrd="0" parTransId="{15D81A7B-54FD-4DBD-864D-6D7C64014F85}" sibTransId="{7CEAB47C-247D-4201-93CD-889C014BB4B1}"/>
    <dgm:cxn modelId="{53BD785D-10DA-45D1-897A-5BEE8081F48C}" srcId="{0413ED64-903D-4DD5-94D3-304740830087}" destId="{776EEBE0-4BE7-47D1-A512-B747B3C34773}" srcOrd="0" destOrd="0" parTransId="{E05DD461-E7AC-44D8-937B-A2E07CC1B694}" sibTransId="{9B414F56-3482-43C1-953A-062177E996E9}"/>
    <dgm:cxn modelId="{45A5A864-8408-431B-B1A5-3D72B1D5EE73}" type="presOf" srcId="{9AE9E2C9-4F52-4375-92C6-FA5CC18D5240}" destId="{B1B50571-B67A-4E48-B5EF-16FC581C5210}" srcOrd="0" destOrd="0" presId="urn:microsoft.com/office/officeart/2011/layout/TabList"/>
    <dgm:cxn modelId="{BC1B6466-D9AC-4190-9841-74799DAB0CF1}" type="presOf" srcId="{0F19EC38-9E0A-469B-B08D-B0C93D026707}" destId="{6088F5D6-44AF-4798-8D34-CA94F3A26C30}" srcOrd="0" destOrd="0" presId="urn:microsoft.com/office/officeart/2011/layout/TabList"/>
    <dgm:cxn modelId="{6ACD286E-3F2F-45CC-88BA-CD19D0620909}" srcId="{14DAA49B-8236-4FC3-AE59-7CC716565017}" destId="{0F19EC38-9E0A-469B-B08D-B0C93D026707}" srcOrd="0" destOrd="0" parTransId="{75942836-058F-47E9-BC57-E624AD8E07CC}" sibTransId="{BE4AEC7E-8475-4913-9CDA-FAF8B9AAEDE6}"/>
    <dgm:cxn modelId="{30097753-9F1E-4CC6-9744-2272159E0B3B}" type="presOf" srcId="{022DE929-3046-4C3F-992D-2A487C13855D}" destId="{5A6F8BE0-44C4-4749-9CC6-359E3869C242}" srcOrd="0" destOrd="0" presId="urn:microsoft.com/office/officeart/2011/layout/TabList"/>
    <dgm:cxn modelId="{4346C477-3A20-47DA-8DBF-644166FA03FE}" srcId="{9199F479-D9A2-46E5-8371-8F254116DBAB}" destId="{9AE9E2C9-4F52-4375-92C6-FA5CC18D5240}" srcOrd="1" destOrd="0" parTransId="{46A0D328-1B89-4359-BA87-732A26CD4CA4}" sibTransId="{B6CC122F-9D57-4106-B3BC-21653022B923}"/>
    <dgm:cxn modelId="{A39EC58B-2015-4F83-82F0-8B3EBDAD784E}" type="presOf" srcId="{776EEBE0-4BE7-47D1-A512-B747B3C34773}" destId="{6532A557-BBBC-415A-AEA1-65D17C3A0CDE}" srcOrd="0" destOrd="0" presId="urn:microsoft.com/office/officeart/2011/layout/TabList"/>
    <dgm:cxn modelId="{E9DA7A95-9C64-4AF8-81D0-5DB1C4C9A40E}" srcId="{9199F479-D9A2-46E5-8371-8F254116DBAB}" destId="{022DE929-3046-4C3F-992D-2A487C13855D}" srcOrd="3" destOrd="0" parTransId="{ADBDA86C-89A0-4623-8057-55F44FFC046D}" sibTransId="{F954BB51-9023-4CAA-869A-74AE39674274}"/>
    <dgm:cxn modelId="{4F0578B6-4155-4403-BACB-AFA6A6E87A67}" type="presOf" srcId="{255DF211-B6E4-4468-AD45-41C79D7C191E}" destId="{94C290DD-EA8C-4E6F-9592-64D29D95F219}" srcOrd="0" destOrd="0" presId="urn:microsoft.com/office/officeart/2011/layout/TabList"/>
    <dgm:cxn modelId="{803363BF-F061-4436-8C18-B47095905781}" type="presOf" srcId="{0413ED64-903D-4DD5-94D3-304740830087}" destId="{392FB639-3235-4041-8224-78894583A067}" srcOrd="0" destOrd="0" presId="urn:microsoft.com/office/officeart/2011/layout/TabList"/>
    <dgm:cxn modelId="{EAF3A3C6-35CA-4353-BF10-969FC180F41B}" srcId="{9199F479-D9A2-46E5-8371-8F254116DBAB}" destId="{0413ED64-903D-4DD5-94D3-304740830087}" srcOrd="2" destOrd="0" parTransId="{EB15B16A-A032-448A-875B-FCC294C8736A}" sibTransId="{9392EC4F-17C7-42CD-A136-255172144752}"/>
    <dgm:cxn modelId="{E0EE12DD-94AD-4057-A9F0-0F1BF055169A}" srcId="{9199F479-D9A2-46E5-8371-8F254116DBAB}" destId="{14DAA49B-8236-4FC3-AE59-7CC716565017}" srcOrd="0" destOrd="0" parTransId="{C9C71A1A-B6D4-4ADF-B156-2C7BE055B8AA}" sibTransId="{31DF7323-9973-4373-842B-32E79310165C}"/>
    <dgm:cxn modelId="{8F761FF7-6D80-4E17-8B9D-80E5604889B8}" type="presOf" srcId="{14DAA49B-8236-4FC3-AE59-7CC716565017}" destId="{6532A0CB-7166-4AA8-9740-FC651C8A8A7D}" srcOrd="0" destOrd="0" presId="urn:microsoft.com/office/officeart/2011/layout/TabList"/>
    <dgm:cxn modelId="{6537E804-031D-47F5-B381-8EB023A76D85}" type="presParOf" srcId="{E5370978-FDE9-4BCE-94DE-0CCB63E57A54}" destId="{BBFD8689-AC7F-4364-9B63-F6CA1D9DC0E3}" srcOrd="0" destOrd="0" presId="urn:microsoft.com/office/officeart/2011/layout/TabList"/>
    <dgm:cxn modelId="{11D42549-1BB8-4100-ACFF-088FF7C2496C}" type="presParOf" srcId="{BBFD8689-AC7F-4364-9B63-F6CA1D9DC0E3}" destId="{6088F5D6-44AF-4798-8D34-CA94F3A26C30}" srcOrd="0" destOrd="0" presId="urn:microsoft.com/office/officeart/2011/layout/TabList"/>
    <dgm:cxn modelId="{48591861-08FD-47EE-AF88-4DBEEC259052}" type="presParOf" srcId="{BBFD8689-AC7F-4364-9B63-F6CA1D9DC0E3}" destId="{6532A0CB-7166-4AA8-9740-FC651C8A8A7D}" srcOrd="1" destOrd="0" presId="urn:microsoft.com/office/officeart/2011/layout/TabList"/>
    <dgm:cxn modelId="{BCB16D88-5136-413D-BF7C-CCF1D53F6907}" type="presParOf" srcId="{BBFD8689-AC7F-4364-9B63-F6CA1D9DC0E3}" destId="{B5C59AD7-AB60-4E40-9D44-666FA909C909}" srcOrd="2" destOrd="0" presId="urn:microsoft.com/office/officeart/2011/layout/TabList"/>
    <dgm:cxn modelId="{7CCA27AF-F790-4A79-8672-3D942D54AF09}" type="presParOf" srcId="{E5370978-FDE9-4BCE-94DE-0CCB63E57A54}" destId="{4A1777BB-F8A4-49CB-AB85-66A059FCF4C3}" srcOrd="1" destOrd="0" presId="urn:microsoft.com/office/officeart/2011/layout/TabList"/>
    <dgm:cxn modelId="{1604B896-7CD4-42DA-BC11-AA03EDCAAACD}" type="presParOf" srcId="{E5370978-FDE9-4BCE-94DE-0CCB63E57A54}" destId="{6148CE95-9D62-4A07-937B-45C84F3B9665}" srcOrd="2" destOrd="0" presId="urn:microsoft.com/office/officeart/2011/layout/TabList"/>
    <dgm:cxn modelId="{CA40FE49-100F-40E2-B604-B44EEEEDC269}" type="presParOf" srcId="{6148CE95-9D62-4A07-937B-45C84F3B9665}" destId="{94C290DD-EA8C-4E6F-9592-64D29D95F219}" srcOrd="0" destOrd="0" presId="urn:microsoft.com/office/officeart/2011/layout/TabList"/>
    <dgm:cxn modelId="{08312665-7EF5-4314-AFDD-CC6580C4C936}" type="presParOf" srcId="{6148CE95-9D62-4A07-937B-45C84F3B9665}" destId="{B1B50571-B67A-4E48-B5EF-16FC581C5210}" srcOrd="1" destOrd="0" presId="urn:microsoft.com/office/officeart/2011/layout/TabList"/>
    <dgm:cxn modelId="{308212A2-0586-4BB7-93BF-F2EC06D42C8E}" type="presParOf" srcId="{6148CE95-9D62-4A07-937B-45C84F3B9665}" destId="{348AA46A-32B8-407E-8C23-20E32C9E5D37}" srcOrd="2" destOrd="0" presId="urn:microsoft.com/office/officeart/2011/layout/TabList"/>
    <dgm:cxn modelId="{B5F4A19C-1A7D-45AC-A9BE-E9A1578CEC3F}" type="presParOf" srcId="{E5370978-FDE9-4BCE-94DE-0CCB63E57A54}" destId="{4FA22D13-3D43-4E9E-9537-3FA27380BD63}" srcOrd="3" destOrd="0" presId="urn:microsoft.com/office/officeart/2011/layout/TabList"/>
    <dgm:cxn modelId="{62F84E41-F2B2-4B6A-9F19-546EACD998EA}" type="presParOf" srcId="{E5370978-FDE9-4BCE-94DE-0CCB63E57A54}" destId="{05D05A1D-5BFB-4828-AD59-FCA9E8B5A011}" srcOrd="4" destOrd="0" presId="urn:microsoft.com/office/officeart/2011/layout/TabList"/>
    <dgm:cxn modelId="{8DC9290C-1AC8-4FA5-98ED-9F34B43B94C4}" type="presParOf" srcId="{05D05A1D-5BFB-4828-AD59-FCA9E8B5A011}" destId="{6532A557-BBBC-415A-AEA1-65D17C3A0CDE}" srcOrd="0" destOrd="0" presId="urn:microsoft.com/office/officeart/2011/layout/TabList"/>
    <dgm:cxn modelId="{D6DD1398-C883-4E4B-9DCF-DF235C729B23}" type="presParOf" srcId="{05D05A1D-5BFB-4828-AD59-FCA9E8B5A011}" destId="{392FB639-3235-4041-8224-78894583A067}" srcOrd="1" destOrd="0" presId="urn:microsoft.com/office/officeart/2011/layout/TabList"/>
    <dgm:cxn modelId="{1945E416-05D0-4648-960A-7CFD7D2E6A02}" type="presParOf" srcId="{05D05A1D-5BFB-4828-AD59-FCA9E8B5A011}" destId="{B2474BDA-E910-4319-880E-69851323F13F}" srcOrd="2" destOrd="0" presId="urn:microsoft.com/office/officeart/2011/layout/TabList"/>
    <dgm:cxn modelId="{D48F2A9F-CE70-496D-8362-4A4124DFB75A}" type="presParOf" srcId="{E5370978-FDE9-4BCE-94DE-0CCB63E57A54}" destId="{2D9E84FF-504A-4701-B344-76BE7B7B0CE2}" srcOrd="5" destOrd="0" presId="urn:microsoft.com/office/officeart/2011/layout/TabList"/>
    <dgm:cxn modelId="{4AE1C349-D3B8-48CD-B947-E6165A271D60}" type="presParOf" srcId="{E5370978-FDE9-4BCE-94DE-0CCB63E57A54}" destId="{13727C73-2910-4B98-8691-F81DAF57E42B}" srcOrd="6" destOrd="0" presId="urn:microsoft.com/office/officeart/2011/layout/TabList"/>
    <dgm:cxn modelId="{E74EE3CB-A231-4526-81AD-9D9ABB0EE2B6}" type="presParOf" srcId="{13727C73-2910-4B98-8691-F81DAF57E42B}" destId="{ABD45A94-C6AB-4D38-B77D-382BD6C86B87}" srcOrd="0" destOrd="0" presId="urn:microsoft.com/office/officeart/2011/layout/TabList"/>
    <dgm:cxn modelId="{46CB8BDE-D9F6-455A-B952-AC7890787403}" type="presParOf" srcId="{13727C73-2910-4B98-8691-F81DAF57E42B}" destId="{5A6F8BE0-44C4-4749-9CC6-359E3869C242}" srcOrd="1" destOrd="0" presId="urn:microsoft.com/office/officeart/2011/layout/TabList"/>
    <dgm:cxn modelId="{293CAB75-1373-452B-9A0E-D1E08E7D9EC0}" type="presParOf" srcId="{13727C73-2910-4B98-8691-F81DAF57E42B}" destId="{0F188FC2-9299-4456-8C27-57CE8C3DA2A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20769-D8F8-4ABB-8535-76CE9D845ACC}">
      <dsp:nvSpPr>
        <dsp:cNvPr id="0" name=""/>
        <dsp:cNvSpPr/>
      </dsp:nvSpPr>
      <dsp:spPr>
        <a:xfrm>
          <a:off x="644723" y="0"/>
          <a:ext cx="7306865" cy="388143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0E9C1-E9C7-45A7-9E23-6020279B4425}">
      <dsp:nvSpPr>
        <dsp:cNvPr id="0" name=""/>
        <dsp:cNvSpPr/>
      </dsp:nvSpPr>
      <dsp:spPr>
        <a:xfrm>
          <a:off x="734" y="1164431"/>
          <a:ext cx="2750777" cy="155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EDA</a:t>
          </a:r>
          <a:endParaRPr lang="en-IN" sz="3100" kern="1200" dirty="0"/>
        </a:p>
      </dsp:txBody>
      <dsp:txXfrm>
        <a:off x="76524" y="1240221"/>
        <a:ext cx="2599197" cy="1400994"/>
      </dsp:txXfrm>
    </dsp:sp>
    <dsp:sp modelId="{8CBFA5A9-A258-42E0-A4E0-EE21D8319A80}">
      <dsp:nvSpPr>
        <dsp:cNvPr id="0" name=""/>
        <dsp:cNvSpPr/>
      </dsp:nvSpPr>
      <dsp:spPr>
        <a:xfrm>
          <a:off x="2922767" y="1164431"/>
          <a:ext cx="2750777" cy="155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 BUILDING</a:t>
          </a:r>
          <a:endParaRPr lang="en-IN" sz="3100" kern="1200" dirty="0"/>
        </a:p>
      </dsp:txBody>
      <dsp:txXfrm>
        <a:off x="2998557" y="1240221"/>
        <a:ext cx="2599197" cy="1400994"/>
      </dsp:txXfrm>
    </dsp:sp>
    <dsp:sp modelId="{E2273AB0-B9B0-4EF8-9E9D-87196DBEBCD0}">
      <dsp:nvSpPr>
        <dsp:cNvPr id="0" name=""/>
        <dsp:cNvSpPr/>
      </dsp:nvSpPr>
      <dsp:spPr>
        <a:xfrm>
          <a:off x="5844799" y="1164431"/>
          <a:ext cx="2750777" cy="155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DEPLOYMENT</a:t>
          </a:r>
          <a:endParaRPr lang="en-IN" sz="3100" kern="1200" dirty="0"/>
        </a:p>
      </dsp:txBody>
      <dsp:txXfrm>
        <a:off x="5920589" y="1240221"/>
        <a:ext cx="2599197" cy="1400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88FC2-9299-4456-8C27-57CE8C3DA2A6}">
      <dsp:nvSpPr>
        <dsp:cNvPr id="0" name=""/>
        <dsp:cNvSpPr/>
      </dsp:nvSpPr>
      <dsp:spPr>
        <a:xfrm>
          <a:off x="0" y="2386394"/>
          <a:ext cx="389042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74BDA-E910-4319-880E-69851323F13F}">
      <dsp:nvSpPr>
        <dsp:cNvPr id="0" name=""/>
        <dsp:cNvSpPr/>
      </dsp:nvSpPr>
      <dsp:spPr>
        <a:xfrm>
          <a:off x="0" y="1782736"/>
          <a:ext cx="389042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AA46A-32B8-407E-8C23-20E32C9E5D37}">
      <dsp:nvSpPr>
        <dsp:cNvPr id="0" name=""/>
        <dsp:cNvSpPr/>
      </dsp:nvSpPr>
      <dsp:spPr>
        <a:xfrm>
          <a:off x="0" y="1179078"/>
          <a:ext cx="389042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59AD7-AB60-4E40-9D44-666FA909C909}">
      <dsp:nvSpPr>
        <dsp:cNvPr id="0" name=""/>
        <dsp:cNvSpPr/>
      </dsp:nvSpPr>
      <dsp:spPr>
        <a:xfrm>
          <a:off x="0" y="575420"/>
          <a:ext cx="3890426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F5D6-44AF-4798-8D34-CA94F3A26C30}">
      <dsp:nvSpPr>
        <dsp:cNvPr id="0" name=""/>
        <dsp:cNvSpPr/>
      </dsp:nvSpPr>
      <dsp:spPr>
        <a:xfrm>
          <a:off x="1011510" y="507"/>
          <a:ext cx="2878915" cy="57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Peoplesoft Resumes</a:t>
          </a:r>
          <a:endParaRPr lang="en-IN" sz="1800" kern="1200" dirty="0"/>
        </a:p>
      </dsp:txBody>
      <dsp:txXfrm>
        <a:off x="1011510" y="507"/>
        <a:ext cx="2878915" cy="574912"/>
      </dsp:txXfrm>
    </dsp:sp>
    <dsp:sp modelId="{6532A0CB-7166-4AA8-9740-FC651C8A8A7D}">
      <dsp:nvSpPr>
        <dsp:cNvPr id="0" name=""/>
        <dsp:cNvSpPr/>
      </dsp:nvSpPr>
      <dsp:spPr>
        <a:xfrm>
          <a:off x="0" y="507"/>
          <a:ext cx="1011510" cy="5749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</a:t>
          </a:r>
          <a:endParaRPr lang="en-IN" sz="3200" kern="1200" dirty="0"/>
        </a:p>
      </dsp:txBody>
      <dsp:txXfrm>
        <a:off x="28070" y="28577"/>
        <a:ext cx="955370" cy="546842"/>
      </dsp:txXfrm>
    </dsp:sp>
    <dsp:sp modelId="{94C290DD-EA8C-4E6F-9592-64D29D95F219}">
      <dsp:nvSpPr>
        <dsp:cNvPr id="0" name=""/>
        <dsp:cNvSpPr/>
      </dsp:nvSpPr>
      <dsp:spPr>
        <a:xfrm>
          <a:off x="1011510" y="604165"/>
          <a:ext cx="2878915" cy="57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Reactjs</a:t>
          </a:r>
          <a:r>
            <a:rPr lang="en-US" sz="1800" kern="1200" dirty="0"/>
            <a:t> Developer</a:t>
          </a:r>
          <a:endParaRPr lang="en-IN" sz="1800" kern="1200" dirty="0"/>
        </a:p>
      </dsp:txBody>
      <dsp:txXfrm>
        <a:off x="1011510" y="604165"/>
        <a:ext cx="2878915" cy="574912"/>
      </dsp:txXfrm>
    </dsp:sp>
    <dsp:sp modelId="{B1B50571-B67A-4E48-B5EF-16FC581C5210}">
      <dsp:nvSpPr>
        <dsp:cNvPr id="0" name=""/>
        <dsp:cNvSpPr/>
      </dsp:nvSpPr>
      <dsp:spPr>
        <a:xfrm>
          <a:off x="0" y="604165"/>
          <a:ext cx="1011510" cy="5749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  <a:endParaRPr lang="en-IN" sz="3200" kern="1200" dirty="0"/>
        </a:p>
      </dsp:txBody>
      <dsp:txXfrm>
        <a:off x="28070" y="632235"/>
        <a:ext cx="955370" cy="546842"/>
      </dsp:txXfrm>
    </dsp:sp>
    <dsp:sp modelId="{6532A557-BBBC-415A-AEA1-65D17C3A0CDE}">
      <dsp:nvSpPr>
        <dsp:cNvPr id="0" name=""/>
        <dsp:cNvSpPr/>
      </dsp:nvSpPr>
      <dsp:spPr>
        <a:xfrm>
          <a:off x="1011510" y="1207823"/>
          <a:ext cx="2878915" cy="57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SQL Developer lightening insight</a:t>
          </a:r>
          <a:endParaRPr lang="en-IN" sz="1800" kern="1200" dirty="0"/>
        </a:p>
      </dsp:txBody>
      <dsp:txXfrm>
        <a:off x="1011510" y="1207823"/>
        <a:ext cx="2878915" cy="574912"/>
      </dsp:txXfrm>
    </dsp:sp>
    <dsp:sp modelId="{392FB639-3235-4041-8224-78894583A067}">
      <dsp:nvSpPr>
        <dsp:cNvPr id="0" name=""/>
        <dsp:cNvSpPr/>
      </dsp:nvSpPr>
      <dsp:spPr>
        <a:xfrm>
          <a:off x="0" y="1207823"/>
          <a:ext cx="1011510" cy="5749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  <a:endParaRPr lang="en-IN" sz="3200" kern="1200" dirty="0"/>
        </a:p>
      </dsp:txBody>
      <dsp:txXfrm>
        <a:off x="28070" y="1235893"/>
        <a:ext cx="955370" cy="546842"/>
      </dsp:txXfrm>
    </dsp:sp>
    <dsp:sp modelId="{ABD45A94-C6AB-4D38-B77D-382BD6C86B87}">
      <dsp:nvSpPr>
        <dsp:cNvPr id="0" name=""/>
        <dsp:cNvSpPr/>
      </dsp:nvSpPr>
      <dsp:spPr>
        <a:xfrm>
          <a:off x="1011510" y="1811481"/>
          <a:ext cx="2878915" cy="57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F8BE0-44C4-4749-9CC6-359E3869C242}">
      <dsp:nvSpPr>
        <dsp:cNvPr id="0" name=""/>
        <dsp:cNvSpPr/>
      </dsp:nvSpPr>
      <dsp:spPr>
        <a:xfrm>
          <a:off x="0" y="1811481"/>
          <a:ext cx="1011510" cy="5749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  <a:endParaRPr lang="en-IN" sz="3200" kern="1200" dirty="0"/>
        </a:p>
      </dsp:txBody>
      <dsp:txXfrm>
        <a:off x="28070" y="1839551"/>
        <a:ext cx="955370" cy="54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0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50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9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72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5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95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9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7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8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7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72DCC-8FFD-431B-BC7E-F3237B0AD88D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2B4D2D-CC41-49A6-8FA7-CE1C5E6862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9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D7E6-0779-4741-95B0-190CB8B7F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RESUME CLASSIFICATION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459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1766-9FE2-4D93-8B17-C3249A0C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730"/>
            <a:ext cx="8596668" cy="3880773"/>
          </a:xfrm>
        </p:spPr>
        <p:txBody>
          <a:bodyPr/>
          <a:lstStyle/>
          <a:p>
            <a:r>
              <a:rPr lang="en-US" dirty="0"/>
              <a:t>Artistically arranging the words using WORDCLOUD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3C51BA-FB33-4EC6-AC81-B9DA2EC2FB8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88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34909-1135-4D8D-9CB9-1A7FB696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00" y="2068712"/>
            <a:ext cx="6943954" cy="35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9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9069-C772-4E83-A494-02F3AA30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858"/>
            <a:ext cx="8596668" cy="3880773"/>
          </a:xfrm>
        </p:spPr>
        <p:txBody>
          <a:bodyPr/>
          <a:lstStyle/>
          <a:p>
            <a:r>
              <a:rPr lang="en-US" dirty="0"/>
              <a:t>Exact count of all 4 categories in the data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1B1178-28AE-495E-8115-673EB85DD18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88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2929-0E20-45C2-BD77-F61750ED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27" y="1679369"/>
            <a:ext cx="5738357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1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EE06-091A-4A43-9475-9CA071C3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858"/>
            <a:ext cx="8596668" cy="3880773"/>
          </a:xfrm>
        </p:spPr>
        <p:txBody>
          <a:bodyPr/>
          <a:lstStyle/>
          <a:p>
            <a:r>
              <a:rPr lang="en-US" dirty="0"/>
              <a:t>Encoding the category column using Label Encoder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D02E51-CB9B-4CCF-8245-1622552710B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88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328-576E-43DF-9811-153D9EA4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93" y="2114669"/>
            <a:ext cx="3749365" cy="316257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338E13B-022A-473D-AAA3-6147A0AE3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205145"/>
              </p:ext>
            </p:extLst>
          </p:nvPr>
        </p:nvGraphicFramePr>
        <p:xfrm>
          <a:off x="5116729" y="2597474"/>
          <a:ext cx="3890426" cy="2386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9414D7-400B-4B5D-AD4F-200F8B5599AB}"/>
              </a:ext>
            </a:extLst>
          </p:cNvPr>
          <p:cNvSpPr txBox="1"/>
          <p:nvPr/>
        </p:nvSpPr>
        <p:spPr>
          <a:xfrm>
            <a:off x="6096000" y="4615044"/>
            <a:ext cx="382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Workday Resumes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7F87F-135F-4B2E-8559-2796754619B3}"/>
              </a:ext>
            </a:extLst>
          </p:cNvPr>
          <p:cNvSpPr txBox="1"/>
          <p:nvPr/>
        </p:nvSpPr>
        <p:spPr>
          <a:xfrm>
            <a:off x="5116729" y="1855694"/>
            <a:ext cx="415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 categories are Encoded as follows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05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3171-EEE9-4183-A49F-B44402905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600" b="1" dirty="0"/>
              <a:t>MODEL BUILDING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06497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5CCA-8379-4F34-B2CF-0F8967B4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141"/>
          </a:xfrm>
        </p:spPr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8ABB-DB04-45A5-A6A5-3BBC33DD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459"/>
            <a:ext cx="8596668" cy="4633903"/>
          </a:xfrm>
        </p:spPr>
        <p:txBody>
          <a:bodyPr/>
          <a:lstStyle/>
          <a:p>
            <a:r>
              <a:rPr lang="en-US" dirty="0"/>
              <a:t>Train-Test Split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D6ECE-F608-4567-9C7F-8065EB82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00" y="2624590"/>
            <a:ext cx="824555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9CA6-1D99-40D2-AD8E-533D27ED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OnevsRest</a:t>
            </a:r>
            <a:r>
              <a:rPr lang="en-US" dirty="0"/>
              <a:t> Classifier (KNN)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61A4E-9D5D-4C66-BB02-D08EDDA6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90" y="1742142"/>
            <a:ext cx="7092327" cy="387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311C-F5AA-4EE1-8C5D-A38C2351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/>
          <a:lstStyle/>
          <a:p>
            <a:r>
              <a:rPr lang="en-US" dirty="0"/>
              <a:t>Naïve-Bayes Classifier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E8579-2D9F-4628-AC91-BAEFC329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4290"/>
            <a:ext cx="8131245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C218-3E95-4155-AF68-A91615D6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654424"/>
          </a:xfrm>
        </p:spPr>
        <p:txBody>
          <a:bodyPr/>
          <a:lstStyle/>
          <a:p>
            <a:r>
              <a:rPr lang="en-US" dirty="0"/>
              <a:t>ADA Boost Classifier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1E5E4-F2E0-4EC0-9F4E-05DEFACB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4" y="931515"/>
            <a:ext cx="7381252" cy="3566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6CE6E-E51F-4A8C-9BBD-E6157B55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84" y="4564289"/>
            <a:ext cx="4580543" cy="2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7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B5A8-35F3-4E48-BBB7-76CD03B2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80" y="199760"/>
            <a:ext cx="8596668" cy="674255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F794B-F792-4DEB-A709-0328FF7C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6" y="910371"/>
            <a:ext cx="8070092" cy="332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E00F0-F2F1-47A9-A1FD-22EFBC52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35" y="4272818"/>
            <a:ext cx="5329383" cy="25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9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EE67-AA13-49AF-A5A3-96C123E5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97" y="101600"/>
            <a:ext cx="8596668" cy="665018"/>
          </a:xfrm>
        </p:spPr>
        <p:txBody>
          <a:bodyPr/>
          <a:lstStyle/>
          <a:p>
            <a:r>
              <a:rPr lang="en-US" dirty="0"/>
              <a:t>Decision Tree Classifier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034EC-A143-43CD-BD2C-527A5268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96" y="700103"/>
            <a:ext cx="7106960" cy="3631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B6BCC-5461-4BAC-84FD-A0FF1CA1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4436924"/>
            <a:ext cx="4741166" cy="23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0D2A-7E8C-4B5E-8665-A3500BD2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0A67-FAE7-48E5-A625-ACC5D22F8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19"/>
            <a:ext cx="8997608" cy="5240594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document classification solution should significantly reduce the manual human effort in the HRM. It should achieve a higher level of accuracy and automation with minimal human intervention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Project Group Members:-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</a:rPr>
              <a:t>Ms. Ashwini </a:t>
            </a:r>
            <a:r>
              <a:rPr lang="en-IN" sz="1400" dirty="0" err="1">
                <a:latin typeface="Arial" panose="020B0604020202020204" pitchFamily="34" charset="0"/>
              </a:rPr>
              <a:t>Nanasaheb</a:t>
            </a:r>
            <a:r>
              <a:rPr lang="en-IN" sz="1400" dirty="0">
                <a:latin typeface="Arial" panose="020B0604020202020204" pitchFamily="34" charset="0"/>
              </a:rPr>
              <a:t> </a:t>
            </a:r>
            <a:r>
              <a:rPr lang="en-IN" sz="1400" dirty="0" err="1">
                <a:latin typeface="Arial" panose="020B0604020202020204" pitchFamily="34" charset="0"/>
              </a:rPr>
              <a:t>Gangurde</a:t>
            </a:r>
            <a:endParaRPr lang="en-IN" sz="1400" dirty="0"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</a:rPr>
              <a:t>Mr. Saurabh </a:t>
            </a:r>
            <a:r>
              <a:rPr lang="en-IN" sz="1400" dirty="0" err="1">
                <a:latin typeface="Arial" panose="020B0604020202020204" pitchFamily="34" charset="0"/>
              </a:rPr>
              <a:t>Dandriyal</a:t>
            </a:r>
            <a:endParaRPr lang="en-IN" sz="1400" dirty="0"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</a:rPr>
              <a:t>Ms. Akanksha Ashok Shetty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</a:rPr>
              <a:t>Mr. Hitesh B. Patil	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</a:rPr>
              <a:t>Ms. Aishwarya Kishor Patil	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</a:rPr>
              <a:t>Ms. </a:t>
            </a:r>
            <a:r>
              <a:rPr lang="en-IN" sz="1400" dirty="0" err="1">
                <a:latin typeface="Arial" panose="020B0604020202020204" pitchFamily="34" charset="0"/>
              </a:rPr>
              <a:t>Parankusham</a:t>
            </a:r>
            <a:r>
              <a:rPr lang="en-IN" sz="1400" dirty="0">
                <a:latin typeface="Arial" panose="020B0604020202020204" pitchFamily="34" charset="0"/>
              </a:rPr>
              <a:t> Vindhya	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400" dirty="0">
                <a:latin typeface="Arial" panose="020B0604020202020204" pitchFamily="34" charset="0"/>
              </a:rPr>
              <a:t>Shubham Anil Patil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2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4DBC-7A61-4E4B-9E2B-CE7B5C02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624"/>
            <a:ext cx="8596668" cy="645459"/>
          </a:xfrm>
        </p:spPr>
        <p:txBody>
          <a:bodyPr/>
          <a:lstStyle/>
          <a:p>
            <a:r>
              <a:rPr lang="en-US" dirty="0"/>
              <a:t>Random Forest Classifier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F3659-83B0-47AE-B06C-6F39F364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08" y="944664"/>
            <a:ext cx="7523245" cy="2990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83A90-59D2-4E47-9A3F-CF58A3D4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4083423"/>
            <a:ext cx="4809176" cy="24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8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4951-57E6-4A36-BAE4-E3DD74C3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45" y="237353"/>
            <a:ext cx="8596668" cy="753035"/>
          </a:xfrm>
        </p:spPr>
        <p:txBody>
          <a:bodyPr/>
          <a:lstStyle/>
          <a:p>
            <a:r>
              <a:rPr lang="en-US" dirty="0"/>
              <a:t>Gradient Boosting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F2FBB-AE59-43C2-B3B8-5373A27F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83" y="837988"/>
            <a:ext cx="8488530" cy="3231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1C10D-BF1B-49F0-B7F5-9825970B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4" y="4155565"/>
            <a:ext cx="6132712" cy="24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013C-55E6-4F32-9705-58914A56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r>
              <a:rPr lang="en-US" dirty="0"/>
              <a:t>MODEL BUILDING SUMMARY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DD6310-7AD7-4548-B796-322EF13F6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41263"/>
              </p:ext>
            </p:extLst>
          </p:nvPr>
        </p:nvGraphicFramePr>
        <p:xfrm>
          <a:off x="677691" y="2071145"/>
          <a:ext cx="8596311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74184">
                  <a:extLst>
                    <a:ext uri="{9D8B030D-6E8A-4147-A177-3AD203B41FA5}">
                      <a16:colId xmlns:a16="http://schemas.microsoft.com/office/drawing/2014/main" val="750600133"/>
                    </a:ext>
                  </a:extLst>
                </a:gridCol>
                <a:gridCol w="2734235">
                  <a:extLst>
                    <a:ext uri="{9D8B030D-6E8A-4147-A177-3AD203B41FA5}">
                      <a16:colId xmlns:a16="http://schemas.microsoft.com/office/drawing/2014/main" val="3472668399"/>
                    </a:ext>
                  </a:extLst>
                </a:gridCol>
                <a:gridCol w="2487892">
                  <a:extLst>
                    <a:ext uri="{9D8B030D-6E8A-4147-A177-3AD203B41FA5}">
                      <a16:colId xmlns:a16="http://schemas.microsoft.com/office/drawing/2014/main" val="2917421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OnevsRest</a:t>
                      </a:r>
                      <a:r>
                        <a:rPr lang="en-US" dirty="0"/>
                        <a:t>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4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Naive-Bayes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 Boost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81.25%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68.75%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5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93.75%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5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GradientBoosting</a:t>
                      </a:r>
                      <a:r>
                        <a:rPr lang="en-US" dirty="0"/>
                        <a:t>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68.75%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5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78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C621EA-513A-468F-90AD-D215676DAD92}"/>
              </a:ext>
            </a:extLst>
          </p:cNvPr>
          <p:cNvSpPr txBox="1">
            <a:spLocks/>
          </p:cNvSpPr>
          <p:nvPr/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/>
              <a:t>DEPLOYMENT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50941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25FA-C6A5-4C9C-9A2F-067DEF8E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413"/>
          </a:xfrm>
        </p:spPr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F7D3-35D4-4E9F-ACEE-28D7131D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6013"/>
            <a:ext cx="8596668" cy="4635349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Integration of Machine Learning Model into an existing production environment where the user can enter the input to generate output &amp; later it can be used in making business decisions.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Python, we can achieve the same by using different frameworks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cs typeface="Arial" pitchFamily="34" charset="0"/>
              </a:rPr>
              <a:t>Django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cs typeface="Arial" pitchFamily="34" charset="0"/>
              </a:rPr>
              <a:t> Flask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cs typeface="Arial" pitchFamily="34" charset="0"/>
              </a:rPr>
              <a:t>Streamlit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cs typeface="Arial" pitchFamily="34" charset="0"/>
              </a:rPr>
              <a:t>                        </a:t>
            </a: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Rshiny</a:t>
            </a:r>
            <a:r>
              <a:rPr lang="en-US" dirty="0"/>
              <a:t> is another powerful extension based on R to build interactive dashboards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10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84EE-8082-4AB8-835A-F6DAA63E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084"/>
          </a:xfrm>
        </p:spPr>
        <p:txBody>
          <a:bodyPr/>
          <a:lstStyle/>
          <a:p>
            <a:r>
              <a:rPr lang="en-US" dirty="0"/>
              <a:t>DEPLOYMENT USING STREAMLIT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BE38-6373-4227-97C3-C0BC8AD07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685"/>
            <a:ext cx="8596668" cy="46746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 err="1"/>
              <a:t>Streamlit</a:t>
            </a:r>
            <a:r>
              <a:rPr lang="en-US" dirty="0"/>
              <a:t> is an open-source app framework for Machine Learning and Data Science teams.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Reasons to use </a:t>
            </a:r>
            <a:r>
              <a:rPr lang="en-US" dirty="0" err="1"/>
              <a:t>Streamlit</a:t>
            </a:r>
            <a:r>
              <a:rPr lang="en-US" dirty="0"/>
              <a:t>:</a:t>
            </a:r>
          </a:p>
          <a:p>
            <a:r>
              <a:rPr lang="en-US" dirty="0"/>
              <a:t>Build an app in few lines of code and with simple API . </a:t>
            </a:r>
          </a:p>
          <a:p>
            <a:r>
              <a:rPr lang="en-US" dirty="0"/>
              <a:t>It doesn't require any web development knowledge </a:t>
            </a:r>
          </a:p>
          <a:p>
            <a:r>
              <a:rPr lang="en-US" dirty="0"/>
              <a:t>Deploy the code instantly and see the changes simultaneously by saving the source code </a:t>
            </a:r>
          </a:p>
          <a:p>
            <a:r>
              <a:rPr lang="en-US" dirty="0"/>
              <a:t>It's a open source framework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4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506E-2BFB-406E-9788-EAAB1183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419"/>
          </a:xfrm>
        </p:spPr>
        <p:txBody>
          <a:bodyPr>
            <a:normAutofit/>
          </a:bodyPr>
          <a:lstStyle/>
          <a:p>
            <a:r>
              <a:rPr lang="en-US" sz="3200" dirty="0"/>
              <a:t>WEB INTERFACE OF STREAMLIT DEPLOYMENT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6757D-BB8B-48F4-9CEA-63098B7C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3" y="1608534"/>
            <a:ext cx="8624381" cy="4003372"/>
          </a:xfrm>
          <a:prstGeom prst="rect">
            <a:avLst/>
          </a:prstGeom>
          <a:ln w="381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2751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30ED-8B69-44CF-81AC-31C8E7E0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85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148578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B874-6C89-4B95-BABA-BD186F90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587"/>
          </a:xfrm>
        </p:spPr>
        <p:txBody>
          <a:bodyPr/>
          <a:lstStyle/>
          <a:p>
            <a:r>
              <a:rPr lang="en-US" dirty="0"/>
              <a:t>PROJECT FLOW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16D9FE-FB63-4F3D-A76E-ACE12F63B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72193"/>
              </p:ext>
            </p:extLst>
          </p:nvPr>
        </p:nvGraphicFramePr>
        <p:xfrm>
          <a:off x="677690" y="1904949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58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074865-7BD3-434A-9BF6-1151D291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609" y="2605881"/>
            <a:ext cx="7767637" cy="1646237"/>
          </a:xfrm>
        </p:spPr>
        <p:txBody>
          <a:bodyPr/>
          <a:lstStyle/>
          <a:p>
            <a:pPr algn="ctr"/>
            <a:r>
              <a:rPr lang="en-US" sz="6600" b="1" dirty="0"/>
              <a:t>EXPLORATORY DATA ANALYSIS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6892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18B8-120B-4963-8E24-9B06A914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258"/>
          </a:xfrm>
        </p:spPr>
        <p:txBody>
          <a:bodyPr/>
          <a:lstStyle/>
          <a:p>
            <a:r>
              <a:rPr lang="en-US" dirty="0"/>
              <a:t>EXPLORATORY DATA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192D-6B71-44DE-9AA3-10949A57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7859"/>
            <a:ext cx="8596668" cy="4743504"/>
          </a:xfrm>
        </p:spPr>
        <p:txBody>
          <a:bodyPr/>
          <a:lstStyle/>
          <a:p>
            <a:r>
              <a:rPr lang="en-US" dirty="0"/>
              <a:t>Data is extracted with the help of </a:t>
            </a:r>
            <a:r>
              <a:rPr lang="en-US" dirty="0" err="1"/>
              <a:t>textract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6B6BC-DCC3-4FBC-B5CB-44A2CD30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91" y="2085287"/>
            <a:ext cx="5356792" cy="39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050C-6E38-4040-A4A4-2DD5C9E8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2" y="1407554"/>
            <a:ext cx="8596668" cy="3880773"/>
          </a:xfrm>
        </p:spPr>
        <p:txBody>
          <a:bodyPr/>
          <a:lstStyle/>
          <a:p>
            <a:r>
              <a:rPr lang="en-US" dirty="0"/>
              <a:t>Following are the unique categories in the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79 resume found in the data and none of them is blank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1330D3-DC33-4A99-97D6-AC105E0105EC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88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FDE1B-4736-411A-84ED-73AE5F66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21" y="2075983"/>
            <a:ext cx="6500547" cy="541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A8156-AB38-4581-8E1B-71A8798A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80" y="4240306"/>
            <a:ext cx="2933954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2B4D-E650-4E09-BAB5-B4870281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553"/>
            <a:ext cx="8596668" cy="3880773"/>
          </a:xfrm>
        </p:spPr>
        <p:txBody>
          <a:bodyPr/>
          <a:lstStyle/>
          <a:p>
            <a:r>
              <a:rPr lang="en-US" dirty="0"/>
              <a:t>Creating a function to perform all the necessary actions on the crude data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3D178F-F957-4956-9E68-26A564CB2B8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88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F3E19-A29E-47F7-B7CD-D1BE12FA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91" y="2312894"/>
            <a:ext cx="6911939" cy="2644369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3830F9D-D6C6-4A5D-A2EF-A44CBD90984E}"/>
              </a:ext>
            </a:extLst>
          </p:cNvPr>
          <p:cNvSpPr/>
          <p:nvPr/>
        </p:nvSpPr>
        <p:spPr>
          <a:xfrm>
            <a:off x="3908611" y="1757082"/>
            <a:ext cx="2357717" cy="851741"/>
          </a:xfrm>
          <a:prstGeom prst="wedgeRectCallout">
            <a:avLst>
              <a:gd name="adj1" fmla="val -51631"/>
              <a:gd name="adj2" fmla="val 625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Converted every letter to lowercase</a:t>
            </a:r>
            <a:endParaRPr lang="en-IN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7713368-81FC-46C3-ABEB-961BC9509EF3}"/>
              </a:ext>
            </a:extLst>
          </p:cNvPr>
          <p:cNvSpPr/>
          <p:nvPr/>
        </p:nvSpPr>
        <p:spPr>
          <a:xfrm>
            <a:off x="4742329" y="2070847"/>
            <a:ext cx="2034989" cy="715058"/>
          </a:xfrm>
          <a:prstGeom prst="wedgeRectCallout">
            <a:avLst>
              <a:gd name="adj1" fmla="val -51819"/>
              <a:gd name="adj2" fmla="val 6171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Removing {html}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C63CF5-7F83-474C-B210-DF703FA9CCA7}"/>
              </a:ext>
            </a:extLst>
          </p:cNvPr>
          <p:cNvSpPr/>
          <p:nvPr/>
        </p:nvSpPr>
        <p:spPr>
          <a:xfrm>
            <a:off x="4119282" y="2420470"/>
            <a:ext cx="2442883" cy="535763"/>
          </a:xfrm>
          <a:prstGeom prst="wedgeRectCallout">
            <a:avLst>
              <a:gd name="adj1" fmla="val -57329"/>
              <a:gd name="adj2" fmla="val 7248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Removed the symbols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CCB0A16-F99E-4390-8012-CCF369429136}"/>
              </a:ext>
            </a:extLst>
          </p:cNvPr>
          <p:cNvSpPr/>
          <p:nvPr/>
        </p:nvSpPr>
        <p:spPr>
          <a:xfrm>
            <a:off x="4979893" y="2070847"/>
            <a:ext cx="2631144" cy="993057"/>
          </a:xfrm>
          <a:prstGeom prst="wedgeRectCallout">
            <a:avLst>
              <a:gd name="adj1" fmla="val -55232"/>
              <a:gd name="adj2" fmla="val 6614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Replacing preexisted ones with new curated string (regex method)</a:t>
            </a:r>
            <a:endParaRPr lang="en-IN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FCAD420-02B8-4AF6-8826-F713FCD1D2CF}"/>
              </a:ext>
            </a:extLst>
          </p:cNvPr>
          <p:cNvSpPr/>
          <p:nvPr/>
        </p:nvSpPr>
        <p:spPr>
          <a:xfrm>
            <a:off x="4983260" y="1638422"/>
            <a:ext cx="3092824" cy="1671918"/>
          </a:xfrm>
          <a:prstGeom prst="wedgeRectCallout">
            <a:avLst>
              <a:gd name="adj1" fmla="val -55905"/>
              <a:gd name="adj2" fmla="val 5660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Removing the mentioned symbols and replacing the old string with new string(regex)</a:t>
            </a:r>
            <a:endParaRPr lang="en-IN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2D74E81-3B99-4C6F-BCED-E6D6C84B0B63}"/>
              </a:ext>
            </a:extLst>
          </p:cNvPr>
          <p:cNvSpPr/>
          <p:nvPr/>
        </p:nvSpPr>
        <p:spPr>
          <a:xfrm>
            <a:off x="4992223" y="1757082"/>
            <a:ext cx="3030071" cy="1544293"/>
          </a:xfrm>
          <a:prstGeom prst="wedgeRectCallout">
            <a:avLst>
              <a:gd name="adj1" fmla="val -58407"/>
              <a:gd name="adj2" fmla="val 6497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Removing the mentioned symbols and replacing the old string with new string(regex)</a:t>
            </a:r>
            <a:endParaRPr lang="en-IN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05AFBDE-6D74-425A-823C-BE6681A2ADBE}"/>
              </a:ext>
            </a:extLst>
          </p:cNvPr>
          <p:cNvSpPr/>
          <p:nvPr/>
        </p:nvSpPr>
        <p:spPr>
          <a:xfrm>
            <a:off x="4749602" y="1638422"/>
            <a:ext cx="2931458" cy="1848754"/>
          </a:xfrm>
          <a:prstGeom prst="wedgeRectCallout">
            <a:avLst>
              <a:gd name="adj1" fmla="val -59977"/>
              <a:gd name="adj2" fmla="val 6395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RegexpTokenizer</a:t>
            </a:r>
            <a:r>
              <a:rPr lang="en-US" dirty="0"/>
              <a:t> to extract the stream of tokens with the help of regular expressions</a:t>
            </a:r>
            <a:endParaRPr lang="en-IN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D89C414-D664-49CC-8C2B-106C7DFBE659}"/>
              </a:ext>
            </a:extLst>
          </p:cNvPr>
          <p:cNvSpPr/>
          <p:nvPr/>
        </p:nvSpPr>
        <p:spPr>
          <a:xfrm>
            <a:off x="4817411" y="2165220"/>
            <a:ext cx="2867016" cy="1443318"/>
          </a:xfrm>
          <a:prstGeom prst="wedgeRectCallout">
            <a:avLst>
              <a:gd name="adj1" fmla="val -60231"/>
              <a:gd name="adj2" fmla="val 6995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Tokenizing using </a:t>
            </a:r>
            <a:r>
              <a:rPr lang="en-IN" dirty="0" err="1"/>
              <a:t>RegexpTokenizer</a:t>
            </a:r>
            <a:endParaRPr lang="en-IN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5582D2C-4E7D-4E78-BDA9-110638C09804}"/>
              </a:ext>
            </a:extLst>
          </p:cNvPr>
          <p:cNvSpPr/>
          <p:nvPr/>
        </p:nvSpPr>
        <p:spPr>
          <a:xfrm>
            <a:off x="7541518" y="1766677"/>
            <a:ext cx="2316302" cy="1944710"/>
          </a:xfrm>
          <a:prstGeom prst="wedgeRectCallout">
            <a:avLst>
              <a:gd name="adj1" fmla="val -47151"/>
              <a:gd name="adj2" fmla="val 625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Removing the stop words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4320751-6D93-40F4-B02A-67FED2EB39B8}"/>
              </a:ext>
            </a:extLst>
          </p:cNvPr>
          <p:cNvSpPr/>
          <p:nvPr/>
        </p:nvSpPr>
        <p:spPr>
          <a:xfrm>
            <a:off x="5835132" y="2933579"/>
            <a:ext cx="2747216" cy="1037786"/>
          </a:xfrm>
          <a:prstGeom prst="wedgeRectCallout">
            <a:avLst>
              <a:gd name="adj1" fmla="val -54117"/>
              <a:gd name="adj2" fmla="val 7385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Stemming the words using porter stemmer</a:t>
            </a:r>
            <a:endParaRPr lang="en-IN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CDB389A-3ED7-4E19-B30C-170AFE2479C9}"/>
              </a:ext>
            </a:extLst>
          </p:cNvPr>
          <p:cNvSpPr/>
          <p:nvPr/>
        </p:nvSpPr>
        <p:spPr>
          <a:xfrm>
            <a:off x="6182056" y="2352941"/>
            <a:ext cx="2602781" cy="1756989"/>
          </a:xfrm>
          <a:prstGeom prst="wedgeRectCallout">
            <a:avLst>
              <a:gd name="adj1" fmla="val -52865"/>
              <a:gd name="adj2" fmla="val 6505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Lemmatizing the words using </a:t>
            </a:r>
            <a:r>
              <a:rPr lang="en-US" dirty="0" err="1"/>
              <a:t>lemmatizer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143D6C9-97EB-4FEB-9632-72FADE9E3225}"/>
              </a:ext>
            </a:extLst>
          </p:cNvPr>
          <p:cNvSpPr/>
          <p:nvPr/>
        </p:nvSpPr>
        <p:spPr>
          <a:xfrm>
            <a:off x="4319517" y="2947269"/>
            <a:ext cx="2667433" cy="1301909"/>
          </a:xfrm>
          <a:prstGeom prst="wedgeRectCallout">
            <a:avLst>
              <a:gd name="adj1" fmla="val -55785"/>
              <a:gd name="adj2" fmla="val 7282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Joining back the filtered 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2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6C29-751D-44B4-B0F1-6EE82077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95"/>
            <a:ext cx="8596668" cy="3880773"/>
          </a:xfrm>
        </p:spPr>
        <p:txBody>
          <a:bodyPr/>
          <a:lstStyle/>
          <a:p>
            <a:r>
              <a:rPr lang="en-US" dirty="0"/>
              <a:t>Cleaned data after performing all the operations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28EF9-BFF5-4A34-9BC7-E5DCB46D994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88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FF0AB-573B-4ED7-BFCE-8E19ACCF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97" y="1983527"/>
            <a:ext cx="423708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5823-4FB8-47AF-861D-6B780F11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3880773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6C1495-F16A-4493-8788-8658CB865C7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688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AD968-7F11-498A-9B67-14A9A34C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15" y="1899506"/>
            <a:ext cx="5616427" cy="268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CAE7D-EB92-405C-82ED-A41BA66E5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83" y="4792854"/>
            <a:ext cx="9160034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50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</TotalTime>
  <Words>499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</vt:lpstr>
      <vt:lpstr>RESUME CLASSIFICATION</vt:lpstr>
      <vt:lpstr>PROJECT OBJECTIVE</vt:lpstr>
      <vt:lpstr>PROJECT FLOW</vt:lpstr>
      <vt:lpstr>EXPLORATORY DATA ANALYSIS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MODEL BUILDING</vt:lpstr>
      <vt:lpstr>OnevsRest Classifier (KNN)</vt:lpstr>
      <vt:lpstr>Naïve-Bayes Classifier</vt:lpstr>
      <vt:lpstr>ADA Boost Classifier</vt:lpstr>
      <vt:lpstr>Logistic Regression</vt:lpstr>
      <vt:lpstr>Decision Tree Classifier</vt:lpstr>
      <vt:lpstr>Random Forest Classifier</vt:lpstr>
      <vt:lpstr>Gradient Boosting</vt:lpstr>
      <vt:lpstr>MODEL BUILDING SUMMARY</vt:lpstr>
      <vt:lpstr>PowerPoint Presentation</vt:lpstr>
      <vt:lpstr>DEPLOYMENT</vt:lpstr>
      <vt:lpstr>DEPLOYMENT USING STREAMLIT</vt:lpstr>
      <vt:lpstr>WEB INTERFACE OF STREAMLIT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hitesh patil</dc:creator>
  <cp:lastModifiedBy>hitesh patil</cp:lastModifiedBy>
  <cp:revision>5</cp:revision>
  <dcterms:created xsi:type="dcterms:W3CDTF">2022-09-05T05:59:29Z</dcterms:created>
  <dcterms:modified xsi:type="dcterms:W3CDTF">2022-09-20T19:55:57Z</dcterms:modified>
</cp:coreProperties>
</file>