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D66CCB5-10F4-4DBB-9AE6-1A34FB5E312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D07996FA-A866-46C3-9C4B-F382DD1D9D59}" type="slidenum">
              <a:t>&lt;#&gt;</a:t>
            </a:fld>
          </a:p>
        </p:txBody>
      </p:sp>
      <p:sp>
        <p:nvSpPr>
          <p:cNvPr id="4" name="PlaceHolder 3"/>
          <p:cNvSpPr>
            <a:spLocks noGrp="1"/>
          </p:cNvSpPr>
          <p:nvPr>
            <p:ph type="dt" idx="26"/>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5E6757F8-B5FE-44E5-B9E5-1A9351AAB8B6}"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4AE1B6B-71A1-4D1A-AC5D-E8A43090104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F9465F7-69A1-4B75-8A0B-C5291934D6F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4F66AF24-972F-4671-BF3F-5BC6B22E3021}"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FCB3DF1B-4B8C-4DDC-BBA8-3DD350234013}" type="slidenum">
              <a:t>&lt;#&gt;</a:t>
            </a:fld>
          </a:p>
        </p:txBody>
      </p:sp>
      <p:sp>
        <p:nvSpPr>
          <p:cNvPr id="7" name="PlaceHolder 6"/>
          <p:cNvSpPr>
            <a:spLocks noGrp="1"/>
          </p:cNvSpPr>
          <p:nvPr>
            <p:ph type="dt" idx="14"/>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C72E00D9-FC6C-4451-89CE-4D6796F2D7C9}"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ED2F389C-3D6F-40CC-A136-764A1A07080E}" type="slidenum">
              <a:t>&lt;#&gt;</a:t>
            </a:fld>
          </a:p>
        </p:txBody>
      </p:sp>
      <p:sp>
        <p:nvSpPr>
          <p:cNvPr id="5" name="PlaceHolder 4"/>
          <p:cNvSpPr>
            <a:spLocks noGrp="1"/>
          </p:cNvSpPr>
          <p:nvPr>
            <p:ph type="dt" idx="2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5B077392-2F69-4AB1-BBD6-23D4420CFC7F}" type="slidenum">
              <a:t>&lt;#&gt;</a:t>
            </a:fld>
          </a:p>
        </p:txBody>
      </p:sp>
      <p:sp>
        <p:nvSpPr>
          <p:cNvPr id="4" name="PlaceHolder 3"/>
          <p:cNvSpPr>
            <a:spLocks noGrp="1"/>
          </p:cNvSpPr>
          <p:nvPr>
            <p:ph type="dt" idx="2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27ABDD7-89E8-4200-BD77-50E64E7B8DD2}"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BEA6569-370B-4AF6-98F8-76F82CEF27A9}"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2286FD7-DD01-490A-8CEE-550B380914B0}"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A929F4F-35CF-42F8-9C45-46C90F1805AA}"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F0864E23-563E-44E2-BC13-7579C6610C33}"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742F4A2D-D5A4-4080-8E57-BD48BC7912A2}"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857D1FCC-DD3C-442C-BDE9-EB56F8B0304B}"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A7E35E08-B8E5-4A69-883C-3843C1543629}"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0C6CD86-0EBA-4034-AC9C-890F0C0E7BD0}"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43FBB6F-1736-4295-80FD-F84E9A81511A}"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rmAutofit fontScale="81111"/>
          </a:bodyPr>
          <a:p>
            <a:pPr indent="0" algn="ctr" defTabSz="457200">
              <a:lnSpc>
                <a:spcPct val="100000"/>
              </a:lnSpc>
              <a:buNone/>
            </a:pPr>
            <a:r>
              <a:rPr b="1" lang="en-US" sz="3600" spc="-1" strike="noStrike" cap="all">
                <a:solidFill>
                  <a:schemeClr val="accent1"/>
                </a:solidFill>
                <a:latin typeface="Arial"/>
              </a:rPr>
              <a:t>Secure data hiding in             </a:t>
            </a:r>
            <a:br>
              <a:rPr sz="3600"/>
            </a:br>
            <a:r>
              <a:rPr b="1" lang="en-US" sz="3600" spc="-1" strike="noStrike" cap="all">
                <a:solidFill>
                  <a:schemeClr val="accent1"/>
                </a:solidFill>
                <a:latin typeface="Arial"/>
              </a:rPr>
              <a:t>images using steganography</a:t>
            </a:r>
            <a:endParaRPr b="0" lang="en-US" sz="3600" spc="-1" strike="noStrike">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118" name="TextBox 3"/>
          <p:cNvSpPr/>
          <p:nvPr/>
        </p:nvSpPr>
        <p:spPr>
          <a:xfrm>
            <a:off x="3117600" y="4586400"/>
            <a:ext cx="7979760" cy="161568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   SAURABH KUMAR</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Student Name :  SAURABH KUMAR</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College Name &amp; Department : ITM GIDA Gorakhpur &amp; Computer Science Engineering</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Conclusion</a:t>
            </a:r>
            <a:endParaRPr b="0" lang="en-US" sz="2800" spc="-1" strike="noStrike">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340"/>
              </a:spcBef>
              <a:spcAft>
                <a:spcPts val="601"/>
              </a:spcAft>
              <a:buNone/>
              <a:tabLst>
                <a:tab algn="l" pos="0"/>
              </a:tabLst>
            </a:pPr>
            <a:r>
              <a:rPr b="0" lang="en-US" sz="1700" spc="-1" strike="noStrike">
                <a:solidFill>
                  <a:schemeClr val="dk1">
                    <a:lumMod val="75000"/>
                    <a:lumOff val="25000"/>
                  </a:schemeClr>
                </a:solidFill>
                <a:latin typeface="Franklin Gothic Book"/>
              </a:rPr>
              <a:t>This project demonstrates the effectiveness of steganography as a covert communication method. By combining              it with encryption, we enhance the security of the hidden data, making unauthorized access extremely difficult. The implementation ensures usability while maintaining the integrity of the image.</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GitHub Link</a:t>
            </a:r>
            <a:endParaRPr b="0" lang="en-US" sz="2800" spc="-1" strike="noStrike">
              <a:solidFill>
                <a:schemeClr val="dk1"/>
              </a:solidFill>
              <a:latin typeface="Franklin Gothic Book"/>
            </a:endParaRPr>
          </a:p>
        </p:txBody>
      </p:sp>
      <p:sp>
        <p:nvSpPr>
          <p:cNvPr id="13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None/>
              <a:tabLst>
                <a:tab algn="l" pos="0"/>
              </a:tabLst>
            </a:pPr>
            <a:r>
              <a:rPr b="0" lang="en-IN" sz="1700" spc="-1" strike="noStrike">
                <a:solidFill>
                  <a:schemeClr val="dk1">
                    <a:lumMod val="75000"/>
                    <a:lumOff val="25000"/>
                  </a:schemeClr>
                </a:solidFill>
                <a:latin typeface="Franklin Gothic Book"/>
              </a:rPr>
              <a:t>git@github.com:Vishal7310u6535om/myaicteProject.git</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Enhanced Security</a:t>
            </a:r>
            <a:r>
              <a:rPr b="0" lang="en-US" sz="1700" spc="-1" strike="noStrike">
                <a:solidFill>
                  <a:schemeClr val="dk1">
                    <a:lumMod val="75000"/>
                    <a:lumOff val="25000"/>
                  </a:schemeClr>
                </a:solidFill>
                <a:latin typeface="Franklin Gothic Book"/>
              </a:rPr>
              <a:t>: As digital threats evolve, steganography will improve to offer advanced encryption and data concealment, ensuring better protection of sensitive information.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Integration with AI</a:t>
            </a:r>
            <a:r>
              <a:rPr b="0" lang="en-US" sz="1700" spc="-1" strike="noStrike">
                <a:solidFill>
                  <a:schemeClr val="dk1">
                    <a:lumMod val="75000"/>
                    <a:lumOff val="25000"/>
                  </a:schemeClr>
                </a:solidFill>
                <a:latin typeface="Franklin Gothic Book"/>
              </a:rPr>
              <a:t>: Future advancements will leverage AI to detect and embed hidden messages more efficiently, making it harder for adversaries to break.</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Applications in Digital Forensics</a:t>
            </a:r>
            <a:r>
              <a:rPr b="0" lang="en-US" sz="1700" spc="-1" strike="noStrike">
                <a:solidFill>
                  <a:schemeClr val="dk1">
                    <a:lumMod val="75000"/>
                    <a:lumOff val="25000"/>
                  </a:schemeClr>
                </a:solidFill>
                <a:latin typeface="Franklin Gothic Book"/>
              </a:rPr>
              <a:t>: With its potential for covert communication, steganography will play a key role in cyber investigations, uncovering hidden digital evidence.</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Mobile and IoT Security</a:t>
            </a:r>
            <a:r>
              <a:rPr b="0" lang="en-US" sz="1700" spc="-1" strike="noStrike">
                <a:solidFill>
                  <a:schemeClr val="dk1">
                    <a:lumMod val="75000"/>
                    <a:lumOff val="25000"/>
                  </a:schemeClr>
                </a:solidFill>
                <a:latin typeface="Franklin Gothic Book"/>
              </a:rPr>
              <a:t>: As IoT devices proliferate, steganography will be crucial in securing communications and data transfer between devices with limited security features.</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b="0" lang="en-US" sz="1700" spc="-1" strike="noStrike">
              <a:solidFill>
                <a:schemeClr val="dk1">
                  <a:lumMod val="75000"/>
                  <a:lumOff val="25000"/>
                </a:schemeClr>
              </a:solidFill>
              <a:latin typeface="Franklin Gothic Book"/>
            </a:endParaRPr>
          </a:p>
        </p:txBody>
      </p:sp>
      <p:sp>
        <p:nvSpPr>
          <p:cNvPr id="140"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scope(optional)</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Technology used</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Wow factor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End users</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Git-hub Link</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22" name="PlaceHolder 2"/>
          <p:cNvSpPr>
            <a:spLocks noGrp="1"/>
          </p:cNvSpPr>
          <p:nvPr>
            <p:ph/>
          </p:nvPr>
        </p:nvSpPr>
        <p:spPr>
          <a:xfrm>
            <a:off x="452520" y="1237680"/>
            <a:ext cx="11029320" cy="4672800"/>
          </a:xfrm>
          <a:prstGeom prst="rect">
            <a:avLst/>
          </a:prstGeom>
          <a:noFill/>
          <a:ln w="0">
            <a:noFill/>
          </a:ln>
        </p:spPr>
        <p:txBody>
          <a:bodyPr lIns="91440" rIns="91440" tIns="45720" bIns="45720" anchor="ctr">
            <a:noAutofit/>
          </a:bodyPr>
          <a:p>
            <a:pPr indent="0" defTabSz="457200">
              <a:lnSpc>
                <a:spcPct val="110000"/>
              </a:lnSpc>
              <a:spcBef>
                <a:spcPts val="340"/>
              </a:spcBef>
              <a:spcAft>
                <a:spcPts val="601"/>
              </a:spcAft>
              <a:buNone/>
              <a:tabLst>
                <a:tab algn="l" pos="0"/>
              </a:tabLst>
            </a:pPr>
            <a:r>
              <a:rPr b="0" lang="en-US" sz="1700" spc="-1" strike="noStrike">
                <a:solidFill>
                  <a:schemeClr val="dk1">
                    <a:lumMod val="75000"/>
                    <a:lumOff val="25000"/>
                  </a:schemeClr>
                </a:solidFill>
                <a:latin typeface="Franklin Gothic Book"/>
              </a:rPr>
              <a:t>With the increasing need for secure communication, traditional encryption methods are often susceptible to detection and attacks. Steganography provides a means to hide sensitive data within digital images, making it imperceptible to unauthorized users. This project aims to develop a secure and efficient method for embedding and retrieving hidden information within images while maintaining the visual integrity of the cover image.</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Technology  used</a:t>
            </a:r>
            <a:endParaRPr b="0" lang="en-US" sz="4400" spc="-1" strike="noStrike">
              <a:solidFill>
                <a:schemeClr val="dk1"/>
              </a:solidFill>
              <a:latin typeface="Franklin Gothic Book"/>
            </a:endParaRPr>
          </a:p>
        </p:txBody>
      </p:sp>
      <p:sp>
        <p:nvSpPr>
          <p:cNvPr id="124" name="PlaceHolder 2"/>
          <p:cNvSpPr>
            <a:spLocks noGrp="1"/>
          </p:cNvSpPr>
          <p:nvPr>
            <p:ph/>
          </p:nvPr>
        </p:nvSpPr>
        <p:spPr>
          <a:xfrm>
            <a:off x="441720" y="1087200"/>
            <a:ext cx="11613240" cy="556344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Programming Language</a:t>
            </a:r>
            <a:r>
              <a:rPr b="0" lang="en-US" sz="1700" spc="-1" strike="noStrike">
                <a:solidFill>
                  <a:schemeClr val="dk1">
                    <a:lumMod val="75000"/>
                    <a:lumOff val="25000"/>
                  </a:schemeClr>
                </a:solidFill>
                <a:latin typeface="Franklin Gothic Book"/>
              </a:rPr>
              <a:t>: Python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Libraries</a:t>
            </a:r>
            <a:r>
              <a:rPr b="0" lang="en-US" sz="1700" spc="-1" strike="noStrike">
                <a:solidFill>
                  <a:schemeClr val="dk1">
                    <a:lumMod val="75000"/>
                    <a:lumOff val="25000"/>
                  </a:schemeClr>
                </a:solidFill>
                <a:latin typeface="Franklin Gothic Book"/>
              </a:rPr>
              <a:t>: OpenCV2, NumPy, PIL (Pillow), Cryptography</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Techniques</a:t>
            </a:r>
            <a:r>
              <a:rPr b="0" lang="en-US" sz="1700" spc="-1" strike="noStrike">
                <a:solidFill>
                  <a:schemeClr val="dk1">
                    <a:lumMod val="75000"/>
                    <a:lumOff val="25000"/>
                  </a:schemeClr>
                </a:solidFill>
                <a:latin typeface="Franklin Gothic Book"/>
              </a:rPr>
              <a:t>: Least Significant Bit (LSB) Steganography, Encryption Algorithms (AES, RSA)</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1" lang="en-US" sz="1700" spc="-1" strike="noStrike">
                <a:solidFill>
                  <a:schemeClr val="dk1">
                    <a:lumMod val="75000"/>
                    <a:lumOff val="25000"/>
                  </a:schemeClr>
                </a:solidFill>
                <a:latin typeface="Franklin Gothic Book"/>
              </a:rPr>
              <a:t>Frameworks</a:t>
            </a:r>
            <a:r>
              <a:rPr b="0" lang="en-US" sz="1700" spc="-1" strike="noStrike">
                <a:solidFill>
                  <a:schemeClr val="dk1">
                    <a:lumMod val="75000"/>
                    <a:lumOff val="25000"/>
                  </a:schemeClr>
                </a:solidFill>
                <a:latin typeface="Franklin Gothic Book"/>
              </a:rPr>
              <a:t>: Flask (for web interface, if applicable)</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r>
              <a:rPr b="0" lang="en-IN" sz="1700" spc="-1" strike="noStrike">
                <a:solidFill>
                  <a:schemeClr val="dk1">
                    <a:lumMod val="75000"/>
                    <a:lumOff val="25000"/>
                  </a:schemeClr>
                </a:solidFill>
                <a:latin typeface="Franklin Gothic Book"/>
              </a:rPr>
              <a:t> </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771840"/>
            <a:ext cx="11029320" cy="529920"/>
          </a:xfrm>
          <a:prstGeom prst="rect">
            <a:avLst/>
          </a:prstGeom>
          <a:noFill/>
          <a:ln w="0">
            <a:noFill/>
          </a:ln>
        </p:spPr>
        <p:txBody>
          <a:bodyPr lIns="91440" rIns="91440" tIns="45720" bIns="45720" anchor="b">
            <a:noAutofit/>
          </a:bodyPr>
          <a:p>
            <a:pPr indent="0" defTabSz="457200">
              <a:lnSpc>
                <a:spcPct val="100000"/>
              </a:lnSpc>
              <a:buNone/>
            </a:pPr>
            <a:r>
              <a:rPr b="1" lang="en-US" sz="3200" spc="-1" strike="noStrike" cap="all">
                <a:solidFill>
                  <a:schemeClr val="accent1"/>
                </a:solidFill>
                <a:latin typeface="Arial"/>
                <a:ea typeface="Franklin Gothic Demi"/>
              </a:rPr>
              <a:t>Wow factors</a:t>
            </a:r>
            <a:endParaRPr b="0" lang="en-US" sz="3200" spc="-1" strike="noStrike">
              <a:solidFill>
                <a:schemeClr val="dk1"/>
              </a:solidFill>
              <a:latin typeface="Franklin Gothic Book"/>
            </a:endParaRPr>
          </a:p>
        </p:txBody>
      </p:sp>
      <p:sp>
        <p:nvSpPr>
          <p:cNvPr id="12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60"/>
              </a:spcBef>
              <a:spcAft>
                <a:spcPts val="601"/>
              </a:spcAft>
              <a:buClr>
                <a:srgbClr val="1cade4"/>
              </a:buClr>
              <a:buSzPct val="92000"/>
              <a:buFont typeface="Wingdings 2" charset="2"/>
              <a:buChar char=""/>
            </a:pPr>
            <a:r>
              <a:rPr b="0" lang="en-US" sz="1800" spc="-1" strike="noStrike">
                <a:solidFill>
                  <a:schemeClr val="dk1">
                    <a:lumMod val="75000"/>
                    <a:lumOff val="25000"/>
                  </a:schemeClr>
                </a:solidFill>
                <a:latin typeface="Franklin Gothic Book"/>
              </a:rPr>
              <a:t>High-level security integration with encryption before embedding data</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360"/>
              </a:spcBef>
              <a:spcAft>
                <a:spcPts val="601"/>
              </a:spcAft>
              <a:buClr>
                <a:srgbClr val="1cade4"/>
              </a:buClr>
              <a:buSzPct val="92000"/>
              <a:buFont typeface="Wingdings 2" charset="2"/>
              <a:buChar char=""/>
            </a:pPr>
            <a:r>
              <a:rPr b="0" lang="en-US" sz="1800" spc="-1" strike="noStrike">
                <a:solidFill>
                  <a:schemeClr val="dk1">
                    <a:lumMod val="75000"/>
                    <a:lumOff val="25000"/>
                  </a:schemeClr>
                </a:solidFill>
                <a:latin typeface="Franklin Gothic Book"/>
              </a:rPr>
              <a:t>Minimal distortion in the cover image, making the hidden data undetectable</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360"/>
              </a:spcBef>
              <a:spcAft>
                <a:spcPts val="601"/>
              </a:spcAft>
              <a:buClr>
                <a:srgbClr val="1cade4"/>
              </a:buClr>
              <a:buSzPct val="92000"/>
              <a:buFont typeface="Wingdings 2" charset="2"/>
              <a:buChar char=""/>
            </a:pPr>
            <a:r>
              <a:rPr b="0" lang="en-US" sz="1800" spc="-1" strike="noStrike">
                <a:solidFill>
                  <a:schemeClr val="dk1">
                    <a:lumMod val="75000"/>
                    <a:lumOff val="25000"/>
                  </a:schemeClr>
                </a:solidFill>
                <a:latin typeface="Franklin Gothic Book"/>
              </a:rPr>
              <a:t>User-friendly interface for encoding and decoding messages</a:t>
            </a:r>
            <a:endParaRPr b="0" lang="en-US" sz="1800" spc="-1" strike="noStrike">
              <a:solidFill>
                <a:schemeClr val="dk1">
                  <a:lumMod val="75000"/>
                  <a:lumOff val="25000"/>
                </a:schemeClr>
              </a:solidFill>
              <a:latin typeface="Franklin Gothic Book"/>
            </a:endParaRPr>
          </a:p>
          <a:p>
            <a:pPr marL="306000" indent="-306000" defTabSz="457200">
              <a:lnSpc>
                <a:spcPct val="110000"/>
              </a:lnSpc>
              <a:spcBef>
                <a:spcPts val="360"/>
              </a:spcBef>
              <a:spcAft>
                <a:spcPts val="601"/>
              </a:spcAft>
              <a:buClr>
                <a:srgbClr val="1cade4"/>
              </a:buClr>
              <a:buSzPct val="92000"/>
              <a:buFont typeface="Wingdings 2" charset="2"/>
              <a:buChar char=""/>
            </a:pPr>
            <a:r>
              <a:rPr b="0" lang="en-US" sz="1800" spc="-1" strike="noStrike">
                <a:solidFill>
                  <a:schemeClr val="dk1">
                    <a:lumMod val="75000"/>
                    <a:lumOff val="25000"/>
                  </a:schemeClr>
                </a:solidFill>
                <a:latin typeface="Franklin Gothic Book"/>
              </a:rPr>
              <a:t>Ability to hide multiple types of data (text, images, files)</a:t>
            </a:r>
            <a:endParaRPr b="0" lang="en-US" sz="1800" spc="-1" strike="noStrike">
              <a:solidFill>
                <a:schemeClr val="dk1">
                  <a:lumMod val="75000"/>
                  <a:lumOff val="25000"/>
                </a:schemeClr>
              </a:solidFill>
              <a:latin typeface="Franklin Gothic Book"/>
            </a:endParaRPr>
          </a:p>
          <a:p>
            <a:pPr indent="0" defTabSz="457200">
              <a:lnSpc>
                <a:spcPct val="110000"/>
              </a:lnSpc>
              <a:spcBef>
                <a:spcPts val="360"/>
              </a:spcBef>
              <a:spcAft>
                <a:spcPts val="601"/>
              </a:spcAft>
              <a:buNone/>
              <a:tabLst>
                <a:tab algn="l" pos="0"/>
              </a:tabLst>
            </a:pP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End users</a:t>
            </a:r>
            <a:endParaRPr b="0" lang="en-US" sz="2800" spc="-1" strike="noStrike">
              <a:solidFill>
                <a:schemeClr val="dk1"/>
              </a:solidFill>
              <a:latin typeface="Franklin Gothic Book"/>
            </a:endParaRPr>
          </a:p>
        </p:txBody>
      </p:sp>
      <p:sp>
        <p:nvSpPr>
          <p:cNvPr id="12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Government and defense agencies for confidential communication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Journalists and activists for secure information exchange</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Businesses handling sensitive customer or financial data</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General users seeking privacy in personal communication</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Results</a:t>
            </a:r>
            <a:endParaRPr b="0" lang="en-US" sz="2800" spc="-1" strike="noStrike">
              <a:solidFill>
                <a:schemeClr val="dk1"/>
              </a:solidFill>
              <a:latin typeface="Franklin Gothic Book"/>
            </a:endParaRPr>
          </a:p>
        </p:txBody>
      </p:sp>
      <p:sp>
        <p:nvSpPr>
          <p:cNvPr id="130" name="PlaceHolder 2"/>
          <p:cNvSpPr>
            <a:spLocks noGrp="1"/>
          </p:cNvSpPr>
          <p:nvPr>
            <p:ph/>
          </p:nvPr>
        </p:nvSpPr>
        <p:spPr>
          <a:xfrm>
            <a:off x="581040" y="1302120"/>
            <a:ext cx="11029320" cy="4672800"/>
          </a:xfrm>
          <a:prstGeom prst="rect">
            <a:avLst/>
          </a:prstGeom>
          <a:blipFill rotWithShape="0">
            <a:blip r:embed="rId1"/>
            <a:stretch/>
          </a:blipFill>
          <a:ln w="0">
            <a:noFill/>
          </a:ln>
        </p:spPr>
        <p:txBody>
          <a:bodyPr lIns="91440" rIns="91440" tIns="45720" bIns="45720" anchor="ctr">
            <a:no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Results</a:t>
            </a:r>
            <a:endParaRPr b="0" lang="en-US" sz="2800" spc="-1" strike="noStrike">
              <a:solidFill>
                <a:schemeClr val="dk1"/>
              </a:solidFill>
              <a:latin typeface="Franklin Gothic Book"/>
            </a:endParaRPr>
          </a:p>
        </p:txBody>
      </p:sp>
      <p:sp>
        <p:nvSpPr>
          <p:cNvPr id="132" name="PlaceHolder 2"/>
          <p:cNvSpPr>
            <a:spLocks noGrp="1"/>
          </p:cNvSpPr>
          <p:nvPr>
            <p:ph/>
          </p:nvPr>
        </p:nvSpPr>
        <p:spPr>
          <a:xfrm>
            <a:off x="581040" y="1302120"/>
            <a:ext cx="11029320" cy="4672800"/>
          </a:xfrm>
          <a:prstGeom prst="rect">
            <a:avLst/>
          </a:prstGeom>
          <a:blipFill rotWithShape="0">
            <a:blip r:embed="rId1"/>
            <a:stretch/>
          </a:blipFill>
          <a:ln w="0">
            <a:noFill/>
          </a:ln>
        </p:spPr>
        <p:txBody>
          <a:bodyPr lIns="91440" rIns="91440" tIns="45720" bIns="45720" anchor="ctr">
            <a:no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Results</a:t>
            </a:r>
            <a:endParaRPr b="0" lang="en-US" sz="2800" spc="-1" strike="noStrike">
              <a:solidFill>
                <a:schemeClr val="dk1"/>
              </a:solidFill>
              <a:latin typeface="Franklin Gothic Book"/>
            </a:endParaRPr>
          </a:p>
        </p:txBody>
      </p:sp>
      <p:sp>
        <p:nvSpPr>
          <p:cNvPr id="134" name="PlaceHolder 2"/>
          <p:cNvSpPr>
            <a:spLocks noGrp="1"/>
          </p:cNvSpPr>
          <p:nvPr>
            <p:ph/>
          </p:nvPr>
        </p:nvSpPr>
        <p:spPr>
          <a:xfrm>
            <a:off x="565920" y="1302120"/>
            <a:ext cx="11044440" cy="4672800"/>
          </a:xfrm>
          <a:prstGeom prst="rect">
            <a:avLst/>
          </a:prstGeom>
          <a:blipFill rotWithShape="0">
            <a:blip r:embed="rId1"/>
            <a:stretch/>
          </a:blipFill>
          <a:ln w="0">
            <a:noFill/>
          </a:ln>
        </p:spPr>
        <p:txBody>
          <a:bodyPr lIns="91440" rIns="91440" tIns="45720" bIns="45720" anchor="ctr">
            <a:no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fadb41d3-f9cb-40fb-903c-8cacaba95bb5"/>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133</TotalTime>
  <Application>LibreOffice/24.2.7.2$Linux_X86_64 LibreOffice_project/420$Build-2</Application>
  <AppVersion>15.0000</AppVersion>
  <Words>382</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2025-02-26T16:04:43Z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13</vt:i4>
  </property>
</Properties>
</file>