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2" r:id="rId4"/>
    <p:sldId id="259" r:id="rId5"/>
    <p:sldId id="260" r:id="rId6"/>
    <p:sldId id="263" r:id="rId7"/>
    <p:sldId id="265" r:id="rId8"/>
    <p:sldId id="264" r:id="rId9"/>
    <p:sldId id="261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F4423C-0BD3-4D2A-9007-C28C5846E8CB}" v="859" dt="2023-10-07T11:49:27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4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Kumar" userId="6c2dfdf0-cc1d-4636-b649-224e3daf1e11" providerId="ADAL" clId="{6BF4423C-0BD3-4D2A-9007-C28C5846E8CB}"/>
    <pc:docChg chg="undo redo custSel addSld delSld modSld sldOrd">
      <pc:chgData name="Saurabh Kumar" userId="6c2dfdf0-cc1d-4636-b649-224e3daf1e11" providerId="ADAL" clId="{6BF4423C-0BD3-4D2A-9007-C28C5846E8CB}" dt="2023-10-07T12:01:40.344" v="4143" actId="20577"/>
      <pc:docMkLst>
        <pc:docMk/>
      </pc:docMkLst>
      <pc:sldChg chg="addSp delSp modSp mod">
        <pc:chgData name="Saurabh Kumar" userId="6c2dfdf0-cc1d-4636-b649-224e3daf1e11" providerId="ADAL" clId="{6BF4423C-0BD3-4D2A-9007-C28C5846E8CB}" dt="2023-10-04T18:24:32.262" v="263" actId="1076"/>
        <pc:sldMkLst>
          <pc:docMk/>
          <pc:sldMk cId="2062790849" sldId="256"/>
        </pc:sldMkLst>
        <pc:spChg chg="add del mod">
          <ac:chgData name="Saurabh Kumar" userId="6c2dfdf0-cc1d-4636-b649-224e3daf1e11" providerId="ADAL" clId="{6BF4423C-0BD3-4D2A-9007-C28C5846E8CB}" dt="2023-10-04T18:24:32.262" v="263" actId="1076"/>
          <ac:spMkLst>
            <pc:docMk/>
            <pc:sldMk cId="2062790849" sldId="256"/>
            <ac:spMk id="2" creationId="{E5D19A39-EBD4-5512-F8F8-05102E584777}"/>
          </ac:spMkLst>
        </pc:spChg>
        <pc:spChg chg="del">
          <ac:chgData name="Saurabh Kumar" userId="6c2dfdf0-cc1d-4636-b649-224e3daf1e11" providerId="ADAL" clId="{6BF4423C-0BD3-4D2A-9007-C28C5846E8CB}" dt="2023-10-04T18:17:42.162" v="30" actId="478"/>
          <ac:spMkLst>
            <pc:docMk/>
            <pc:sldMk cId="2062790849" sldId="256"/>
            <ac:spMk id="3" creationId="{DE07B249-94B2-04D9-E119-01702DA76ED4}"/>
          </ac:spMkLst>
        </pc:spChg>
        <pc:spChg chg="add del mod">
          <ac:chgData name="Saurabh Kumar" userId="6c2dfdf0-cc1d-4636-b649-224e3daf1e11" providerId="ADAL" clId="{6BF4423C-0BD3-4D2A-9007-C28C5846E8CB}" dt="2023-10-04T18:17:39.813" v="29" actId="478"/>
          <ac:spMkLst>
            <pc:docMk/>
            <pc:sldMk cId="2062790849" sldId="256"/>
            <ac:spMk id="5" creationId="{7A83CCB5-D0B1-44B6-93C3-F92D1EF90C2C}"/>
          </ac:spMkLst>
        </pc:spChg>
      </pc:sldChg>
      <pc:sldChg chg="modSp mod">
        <pc:chgData name="Saurabh Kumar" userId="6c2dfdf0-cc1d-4636-b649-224e3daf1e11" providerId="ADAL" clId="{6BF4423C-0BD3-4D2A-9007-C28C5846E8CB}" dt="2023-10-04T18:55:57.927" v="1124" actId="20577"/>
        <pc:sldMkLst>
          <pc:docMk/>
          <pc:sldMk cId="3705728758" sldId="258"/>
        </pc:sldMkLst>
        <pc:spChg chg="mod">
          <ac:chgData name="Saurabh Kumar" userId="6c2dfdf0-cc1d-4636-b649-224e3daf1e11" providerId="ADAL" clId="{6BF4423C-0BD3-4D2A-9007-C28C5846E8CB}" dt="2023-10-04T18:22:08.269" v="190" actId="2711"/>
          <ac:spMkLst>
            <pc:docMk/>
            <pc:sldMk cId="3705728758" sldId="258"/>
            <ac:spMk id="2" creationId="{B522BAF1-0EFE-E550-83BC-CCD11826F860}"/>
          </ac:spMkLst>
        </pc:spChg>
        <pc:spChg chg="mod">
          <ac:chgData name="Saurabh Kumar" userId="6c2dfdf0-cc1d-4636-b649-224e3daf1e11" providerId="ADAL" clId="{6BF4423C-0BD3-4D2A-9007-C28C5846E8CB}" dt="2023-10-04T18:55:57.927" v="1124" actId="20577"/>
          <ac:spMkLst>
            <pc:docMk/>
            <pc:sldMk cId="3705728758" sldId="258"/>
            <ac:spMk id="3" creationId="{E4328699-F43A-329A-0EFD-10EE2F7380AD}"/>
          </ac:spMkLst>
        </pc:spChg>
      </pc:sldChg>
      <pc:sldChg chg="modSp mod ord">
        <pc:chgData name="Saurabh Kumar" userId="6c2dfdf0-cc1d-4636-b649-224e3daf1e11" providerId="ADAL" clId="{6BF4423C-0BD3-4D2A-9007-C28C5846E8CB}" dt="2023-10-04T19:33:33.662" v="1572" actId="2711"/>
        <pc:sldMkLst>
          <pc:docMk/>
          <pc:sldMk cId="3189104756" sldId="259"/>
        </pc:sldMkLst>
        <pc:spChg chg="mod">
          <ac:chgData name="Saurabh Kumar" userId="6c2dfdf0-cc1d-4636-b649-224e3daf1e11" providerId="ADAL" clId="{6BF4423C-0BD3-4D2A-9007-C28C5846E8CB}" dt="2023-10-04T19:33:33.662" v="1572" actId="2711"/>
          <ac:spMkLst>
            <pc:docMk/>
            <pc:sldMk cId="3189104756" sldId="259"/>
            <ac:spMk id="2" creationId="{146D980D-4E6C-3F3D-BFBE-3C96155E1F8A}"/>
          </ac:spMkLst>
        </pc:spChg>
        <pc:picChg chg="mod">
          <ac:chgData name="Saurabh Kumar" userId="6c2dfdf0-cc1d-4636-b649-224e3daf1e11" providerId="ADAL" clId="{6BF4423C-0BD3-4D2A-9007-C28C5846E8CB}" dt="2023-10-04T18:26:52.983" v="265" actId="1076"/>
          <ac:picMkLst>
            <pc:docMk/>
            <pc:sldMk cId="3189104756" sldId="259"/>
            <ac:picMk id="9" creationId="{1224A11F-EA2D-DE59-564A-C70F12E85099}"/>
          </ac:picMkLst>
        </pc:picChg>
      </pc:sldChg>
      <pc:sldChg chg="addSp delSp modSp mod ord">
        <pc:chgData name="Saurabh Kumar" userId="6c2dfdf0-cc1d-4636-b649-224e3daf1e11" providerId="ADAL" clId="{6BF4423C-0BD3-4D2A-9007-C28C5846E8CB}" dt="2023-10-04T19:33:56.273" v="1575" actId="20577"/>
        <pc:sldMkLst>
          <pc:docMk/>
          <pc:sldMk cId="2069897255" sldId="260"/>
        </pc:sldMkLst>
        <pc:spChg chg="mod">
          <ac:chgData name="Saurabh Kumar" userId="6c2dfdf0-cc1d-4636-b649-224e3daf1e11" providerId="ADAL" clId="{6BF4423C-0BD3-4D2A-9007-C28C5846E8CB}" dt="2023-10-04T19:33:56.273" v="1575" actId="20577"/>
          <ac:spMkLst>
            <pc:docMk/>
            <pc:sldMk cId="2069897255" sldId="260"/>
            <ac:spMk id="2" creationId="{87469B49-A917-18D3-E664-F1775AEC1A96}"/>
          </ac:spMkLst>
        </pc:spChg>
        <pc:spChg chg="mod">
          <ac:chgData name="Saurabh Kumar" userId="6c2dfdf0-cc1d-4636-b649-224e3daf1e11" providerId="ADAL" clId="{6BF4423C-0BD3-4D2A-9007-C28C5846E8CB}" dt="2023-10-04T19:33:10.667" v="1567" actId="1076"/>
          <ac:spMkLst>
            <pc:docMk/>
            <pc:sldMk cId="2069897255" sldId="260"/>
            <ac:spMk id="7" creationId="{A280E478-35DD-F636-2D82-483143CEEDB8}"/>
          </ac:spMkLst>
        </pc:spChg>
        <pc:picChg chg="mod">
          <ac:chgData name="Saurabh Kumar" userId="6c2dfdf0-cc1d-4636-b649-224e3daf1e11" providerId="ADAL" clId="{6BF4423C-0BD3-4D2A-9007-C28C5846E8CB}" dt="2023-10-04T19:33:18.759" v="1571" actId="1076"/>
          <ac:picMkLst>
            <pc:docMk/>
            <pc:sldMk cId="2069897255" sldId="260"/>
            <ac:picMk id="4" creationId="{C558464D-ECA6-5C9C-F81A-A029AAAF08B6}"/>
          </ac:picMkLst>
        </pc:picChg>
        <pc:picChg chg="add mod">
          <ac:chgData name="Saurabh Kumar" userId="6c2dfdf0-cc1d-4636-b649-224e3daf1e11" providerId="ADAL" clId="{6BF4423C-0BD3-4D2A-9007-C28C5846E8CB}" dt="2023-10-04T19:33:18.547" v="1570" actId="1076"/>
          <ac:picMkLst>
            <pc:docMk/>
            <pc:sldMk cId="2069897255" sldId="260"/>
            <ac:picMk id="5" creationId="{9C5BEE93-8239-D0D2-8887-3C4A6260F3F4}"/>
          </ac:picMkLst>
        </pc:picChg>
        <pc:picChg chg="del">
          <ac:chgData name="Saurabh Kumar" userId="6c2dfdf0-cc1d-4636-b649-224e3daf1e11" providerId="ADAL" clId="{6BF4423C-0BD3-4D2A-9007-C28C5846E8CB}" dt="2023-10-04T19:32:33.858" v="1553" actId="478"/>
          <ac:picMkLst>
            <pc:docMk/>
            <pc:sldMk cId="2069897255" sldId="260"/>
            <ac:picMk id="6" creationId="{4BECDD03-3A06-55DC-CBC8-2EA96EF91351}"/>
          </ac:picMkLst>
        </pc:picChg>
      </pc:sldChg>
      <pc:sldChg chg="modSp mod">
        <pc:chgData name="Saurabh Kumar" userId="6c2dfdf0-cc1d-4636-b649-224e3daf1e11" providerId="ADAL" clId="{6BF4423C-0BD3-4D2A-9007-C28C5846E8CB}" dt="2023-10-07T06:06:24.241" v="2183" actId="20577"/>
        <pc:sldMkLst>
          <pc:docMk/>
          <pc:sldMk cId="1792323986" sldId="261"/>
        </pc:sldMkLst>
        <pc:spChg chg="mod">
          <ac:chgData name="Saurabh Kumar" userId="6c2dfdf0-cc1d-4636-b649-224e3daf1e11" providerId="ADAL" clId="{6BF4423C-0BD3-4D2A-9007-C28C5846E8CB}" dt="2023-10-07T06:03:06.472" v="1800" actId="2711"/>
          <ac:spMkLst>
            <pc:docMk/>
            <pc:sldMk cId="1792323986" sldId="261"/>
            <ac:spMk id="2" creationId="{73846FAF-2EBA-61C5-B793-5484BF418E77}"/>
          </ac:spMkLst>
        </pc:spChg>
        <pc:spChg chg="mod">
          <ac:chgData name="Saurabh Kumar" userId="6c2dfdf0-cc1d-4636-b649-224e3daf1e11" providerId="ADAL" clId="{6BF4423C-0BD3-4D2A-9007-C28C5846E8CB}" dt="2023-10-07T06:06:24.241" v="2183" actId="20577"/>
          <ac:spMkLst>
            <pc:docMk/>
            <pc:sldMk cId="1792323986" sldId="261"/>
            <ac:spMk id="3" creationId="{64BB2D32-45A8-F192-1137-1F261DCA96E2}"/>
          </ac:spMkLst>
        </pc:spChg>
      </pc:sldChg>
      <pc:sldChg chg="modSp new mod">
        <pc:chgData name="Saurabh Kumar" userId="6c2dfdf0-cc1d-4636-b649-224e3daf1e11" providerId="ADAL" clId="{6BF4423C-0BD3-4D2A-9007-C28C5846E8CB}" dt="2023-10-04T19:23:37.432" v="1496" actId="20577"/>
        <pc:sldMkLst>
          <pc:docMk/>
          <pc:sldMk cId="1642028877" sldId="262"/>
        </pc:sldMkLst>
        <pc:spChg chg="mod">
          <ac:chgData name="Saurabh Kumar" userId="6c2dfdf0-cc1d-4636-b649-224e3daf1e11" providerId="ADAL" clId="{6BF4423C-0BD3-4D2A-9007-C28C5846E8CB}" dt="2023-10-04T18:51:52.068" v="891" actId="113"/>
          <ac:spMkLst>
            <pc:docMk/>
            <pc:sldMk cId="1642028877" sldId="262"/>
            <ac:spMk id="2" creationId="{2149D9F3-7844-454C-80EB-F7793992E329}"/>
          </ac:spMkLst>
        </pc:spChg>
        <pc:spChg chg="mod">
          <ac:chgData name="Saurabh Kumar" userId="6c2dfdf0-cc1d-4636-b649-224e3daf1e11" providerId="ADAL" clId="{6BF4423C-0BD3-4D2A-9007-C28C5846E8CB}" dt="2023-10-04T19:23:37.432" v="1496" actId="20577"/>
          <ac:spMkLst>
            <pc:docMk/>
            <pc:sldMk cId="1642028877" sldId="262"/>
            <ac:spMk id="3" creationId="{0336CA9B-C62C-8C7E-C902-BF79F6E1EF7F}"/>
          </ac:spMkLst>
        </pc:spChg>
      </pc:sldChg>
      <pc:sldChg chg="addSp delSp modSp new mod">
        <pc:chgData name="Saurabh Kumar" userId="6c2dfdf0-cc1d-4636-b649-224e3daf1e11" providerId="ADAL" clId="{6BF4423C-0BD3-4D2A-9007-C28C5846E8CB}" dt="2023-10-04T19:27:56.515" v="1541" actId="20577"/>
        <pc:sldMkLst>
          <pc:docMk/>
          <pc:sldMk cId="2760010006" sldId="263"/>
        </pc:sldMkLst>
        <pc:spChg chg="mod">
          <ac:chgData name="Saurabh Kumar" userId="6c2dfdf0-cc1d-4636-b649-224e3daf1e11" providerId="ADAL" clId="{6BF4423C-0BD3-4D2A-9007-C28C5846E8CB}" dt="2023-10-04T18:56:11.067" v="1149" actId="20577"/>
          <ac:spMkLst>
            <pc:docMk/>
            <pc:sldMk cId="2760010006" sldId="263"/>
            <ac:spMk id="2" creationId="{77C35F1B-3EA0-2042-113E-C19FBE242352}"/>
          </ac:spMkLst>
        </pc:spChg>
        <pc:spChg chg="mod">
          <ac:chgData name="Saurabh Kumar" userId="6c2dfdf0-cc1d-4636-b649-224e3daf1e11" providerId="ADAL" clId="{6BF4423C-0BD3-4D2A-9007-C28C5846E8CB}" dt="2023-10-04T19:27:56.515" v="1541" actId="20577"/>
          <ac:spMkLst>
            <pc:docMk/>
            <pc:sldMk cId="2760010006" sldId="263"/>
            <ac:spMk id="3" creationId="{F7A83291-A8FE-C9E5-C2FF-ABC7690EFC48}"/>
          </ac:spMkLst>
        </pc:spChg>
        <pc:picChg chg="add del mod">
          <ac:chgData name="Saurabh Kumar" userId="6c2dfdf0-cc1d-4636-b649-224e3daf1e11" providerId="ADAL" clId="{6BF4423C-0BD3-4D2A-9007-C28C5846E8CB}" dt="2023-10-04T19:17:51.757" v="1197" actId="478"/>
          <ac:picMkLst>
            <pc:docMk/>
            <pc:sldMk cId="2760010006" sldId="263"/>
            <ac:picMk id="5" creationId="{1088DC1D-012C-D296-95D7-C9B4B30F9CEA}"/>
          </ac:picMkLst>
        </pc:picChg>
        <pc:picChg chg="add del mod">
          <ac:chgData name="Saurabh Kumar" userId="6c2dfdf0-cc1d-4636-b649-224e3daf1e11" providerId="ADAL" clId="{6BF4423C-0BD3-4D2A-9007-C28C5846E8CB}" dt="2023-10-04T19:17:51.757" v="1197" actId="478"/>
          <ac:picMkLst>
            <pc:docMk/>
            <pc:sldMk cId="2760010006" sldId="263"/>
            <ac:picMk id="7" creationId="{30BE5AE7-D745-054A-75B1-97E57CB7EEB4}"/>
          </ac:picMkLst>
        </pc:picChg>
        <pc:picChg chg="add mod">
          <ac:chgData name="Saurabh Kumar" userId="6c2dfdf0-cc1d-4636-b649-224e3daf1e11" providerId="ADAL" clId="{6BF4423C-0BD3-4D2A-9007-C28C5846E8CB}" dt="2023-10-04T19:23:11.530" v="1489" actId="1076"/>
          <ac:picMkLst>
            <pc:docMk/>
            <pc:sldMk cId="2760010006" sldId="263"/>
            <ac:picMk id="9" creationId="{A83F544D-7443-5930-DA57-A608788F7F60}"/>
          </ac:picMkLst>
        </pc:picChg>
      </pc:sldChg>
      <pc:sldChg chg="modSp add mod">
        <pc:chgData name="Saurabh Kumar" userId="6c2dfdf0-cc1d-4636-b649-224e3daf1e11" providerId="ADAL" clId="{6BF4423C-0BD3-4D2A-9007-C28C5846E8CB}" dt="2023-10-04T19:30:03.260" v="1550" actId="255"/>
        <pc:sldMkLst>
          <pc:docMk/>
          <pc:sldMk cId="2402399981" sldId="264"/>
        </pc:sldMkLst>
        <pc:spChg chg="mod">
          <ac:chgData name="Saurabh Kumar" userId="6c2dfdf0-cc1d-4636-b649-224e3daf1e11" providerId="ADAL" clId="{6BF4423C-0BD3-4D2A-9007-C28C5846E8CB}" dt="2023-10-04T19:30:03.260" v="1550" actId="255"/>
          <ac:spMkLst>
            <pc:docMk/>
            <pc:sldMk cId="2402399981" sldId="264"/>
            <ac:spMk id="3" creationId="{F7A83291-A8FE-C9E5-C2FF-ABC7690EFC48}"/>
          </ac:spMkLst>
        </pc:spChg>
      </pc:sldChg>
      <pc:sldChg chg="addSp delSp modSp add mod">
        <pc:chgData name="Saurabh Kumar" userId="6c2dfdf0-cc1d-4636-b649-224e3daf1e11" providerId="ADAL" clId="{6BF4423C-0BD3-4D2A-9007-C28C5846E8CB}" dt="2023-10-05T05:26:39.885" v="1681" actId="14100"/>
        <pc:sldMkLst>
          <pc:docMk/>
          <pc:sldMk cId="1124034990" sldId="265"/>
        </pc:sldMkLst>
        <pc:spChg chg="del">
          <ac:chgData name="Saurabh Kumar" userId="6c2dfdf0-cc1d-4636-b649-224e3daf1e11" providerId="ADAL" clId="{6BF4423C-0BD3-4D2A-9007-C28C5846E8CB}" dt="2023-10-04T19:16:05.376" v="1180" actId="478"/>
          <ac:spMkLst>
            <pc:docMk/>
            <pc:sldMk cId="1124034990" sldId="265"/>
            <ac:spMk id="2" creationId="{77C35F1B-3EA0-2042-113E-C19FBE242352}"/>
          </ac:spMkLst>
        </pc:spChg>
        <pc:spChg chg="del">
          <ac:chgData name="Saurabh Kumar" userId="6c2dfdf0-cc1d-4636-b649-224e3daf1e11" providerId="ADAL" clId="{6BF4423C-0BD3-4D2A-9007-C28C5846E8CB}" dt="2023-10-04T19:16:13.034" v="1184" actId="478"/>
          <ac:spMkLst>
            <pc:docMk/>
            <pc:sldMk cId="1124034990" sldId="265"/>
            <ac:spMk id="3" creationId="{F7A83291-A8FE-C9E5-C2FF-ABC7690EFC48}"/>
          </ac:spMkLst>
        </pc:spChg>
        <pc:spChg chg="add del mod">
          <ac:chgData name="Saurabh Kumar" userId="6c2dfdf0-cc1d-4636-b649-224e3daf1e11" providerId="ADAL" clId="{6BF4423C-0BD3-4D2A-9007-C28C5846E8CB}" dt="2023-10-04T19:16:11.323" v="1183" actId="478"/>
          <ac:spMkLst>
            <pc:docMk/>
            <pc:sldMk cId="1124034990" sldId="265"/>
            <ac:spMk id="6" creationId="{FFFF5F08-5535-64E8-99EE-2F02D2EAA488}"/>
          </ac:spMkLst>
        </pc:spChg>
        <pc:spChg chg="add mod">
          <ac:chgData name="Saurabh Kumar" userId="6c2dfdf0-cc1d-4636-b649-224e3daf1e11" providerId="ADAL" clId="{6BF4423C-0BD3-4D2A-9007-C28C5846E8CB}" dt="2023-10-04T19:35:31.964" v="1668" actId="1076"/>
          <ac:spMkLst>
            <pc:docMk/>
            <pc:sldMk cId="1124034990" sldId="265"/>
            <ac:spMk id="10" creationId="{8D60E3B2-AF02-0961-E315-5B7B18D8CD34}"/>
          </ac:spMkLst>
        </pc:spChg>
        <pc:spChg chg="add mod">
          <ac:chgData name="Saurabh Kumar" userId="6c2dfdf0-cc1d-4636-b649-224e3daf1e11" providerId="ADAL" clId="{6BF4423C-0BD3-4D2A-9007-C28C5846E8CB}" dt="2023-10-04T19:35:31.964" v="1668" actId="1076"/>
          <ac:spMkLst>
            <pc:docMk/>
            <pc:sldMk cId="1124034990" sldId="265"/>
            <ac:spMk id="11" creationId="{7EEB7088-9613-E109-D0F4-39CC3B308A31}"/>
          </ac:spMkLst>
        </pc:spChg>
        <pc:picChg chg="mod">
          <ac:chgData name="Saurabh Kumar" userId="6c2dfdf0-cc1d-4636-b649-224e3daf1e11" providerId="ADAL" clId="{6BF4423C-0BD3-4D2A-9007-C28C5846E8CB}" dt="2023-10-04T19:38:20.738" v="1678" actId="14100"/>
          <ac:picMkLst>
            <pc:docMk/>
            <pc:sldMk cId="1124034990" sldId="265"/>
            <ac:picMk id="5" creationId="{1088DC1D-012C-D296-95D7-C9B4B30F9CEA}"/>
          </ac:picMkLst>
        </pc:picChg>
        <pc:picChg chg="mod">
          <ac:chgData name="Saurabh Kumar" userId="6c2dfdf0-cc1d-4636-b649-224e3daf1e11" providerId="ADAL" clId="{6BF4423C-0BD3-4D2A-9007-C28C5846E8CB}" dt="2023-10-04T19:36:55.397" v="1676" actId="1076"/>
          <ac:picMkLst>
            <pc:docMk/>
            <pc:sldMk cId="1124034990" sldId="265"/>
            <ac:picMk id="7" creationId="{30BE5AE7-D745-054A-75B1-97E57CB7EEB4}"/>
          </ac:picMkLst>
        </pc:picChg>
        <pc:picChg chg="add mod">
          <ac:chgData name="Saurabh Kumar" userId="6c2dfdf0-cc1d-4636-b649-224e3daf1e11" providerId="ADAL" clId="{6BF4423C-0BD3-4D2A-9007-C28C5846E8CB}" dt="2023-10-05T05:26:39.885" v="1681" actId="14100"/>
          <ac:picMkLst>
            <pc:docMk/>
            <pc:sldMk cId="1124034990" sldId="265"/>
            <ac:picMk id="9" creationId="{2A16BF37-3832-C662-EBB6-83D6E3927ABC}"/>
          </ac:picMkLst>
        </pc:picChg>
        <pc:picChg chg="add mod">
          <ac:chgData name="Saurabh Kumar" userId="6c2dfdf0-cc1d-4636-b649-224e3daf1e11" providerId="ADAL" clId="{6BF4423C-0BD3-4D2A-9007-C28C5846E8CB}" dt="2023-10-04T19:36:35.512" v="1675" actId="208"/>
          <ac:picMkLst>
            <pc:docMk/>
            <pc:sldMk cId="1124034990" sldId="265"/>
            <ac:picMk id="13" creationId="{39BCD173-9364-E27B-48A6-2914EFE25A38}"/>
          </ac:picMkLst>
        </pc:picChg>
      </pc:sldChg>
      <pc:sldChg chg="modSp add mod">
        <pc:chgData name="Saurabh Kumar" userId="6c2dfdf0-cc1d-4636-b649-224e3daf1e11" providerId="ADAL" clId="{6BF4423C-0BD3-4D2A-9007-C28C5846E8CB}" dt="2023-10-07T09:40:48.341" v="3415" actId="115"/>
        <pc:sldMkLst>
          <pc:docMk/>
          <pc:sldMk cId="4248338012" sldId="266"/>
        </pc:sldMkLst>
        <pc:spChg chg="mod">
          <ac:chgData name="Saurabh Kumar" userId="6c2dfdf0-cc1d-4636-b649-224e3daf1e11" providerId="ADAL" clId="{6BF4423C-0BD3-4D2A-9007-C28C5846E8CB}" dt="2023-10-07T06:06:37.267" v="2212" actId="20577"/>
          <ac:spMkLst>
            <pc:docMk/>
            <pc:sldMk cId="4248338012" sldId="266"/>
            <ac:spMk id="2" creationId="{73846FAF-2EBA-61C5-B793-5484BF418E77}"/>
          </ac:spMkLst>
        </pc:spChg>
        <pc:spChg chg="mod">
          <ac:chgData name="Saurabh Kumar" userId="6c2dfdf0-cc1d-4636-b649-224e3daf1e11" providerId="ADAL" clId="{6BF4423C-0BD3-4D2A-9007-C28C5846E8CB}" dt="2023-10-07T09:40:48.341" v="3415" actId="115"/>
          <ac:spMkLst>
            <pc:docMk/>
            <pc:sldMk cId="4248338012" sldId="266"/>
            <ac:spMk id="3" creationId="{64BB2D32-45A8-F192-1137-1F261DCA96E2}"/>
          </ac:spMkLst>
        </pc:spChg>
      </pc:sldChg>
      <pc:sldChg chg="modSp add mod">
        <pc:chgData name="Saurabh Kumar" userId="6c2dfdf0-cc1d-4636-b649-224e3daf1e11" providerId="ADAL" clId="{6BF4423C-0BD3-4D2A-9007-C28C5846E8CB}" dt="2023-10-07T09:40:43.438" v="3414" actId="115"/>
        <pc:sldMkLst>
          <pc:docMk/>
          <pc:sldMk cId="44143355" sldId="267"/>
        </pc:sldMkLst>
        <pc:spChg chg="mod">
          <ac:chgData name="Saurabh Kumar" userId="6c2dfdf0-cc1d-4636-b649-224e3daf1e11" providerId="ADAL" clId="{6BF4423C-0BD3-4D2A-9007-C28C5846E8CB}" dt="2023-10-07T09:40:43.438" v="3414" actId="115"/>
          <ac:spMkLst>
            <pc:docMk/>
            <pc:sldMk cId="44143355" sldId="267"/>
            <ac:spMk id="3" creationId="{64BB2D32-45A8-F192-1137-1F261DCA96E2}"/>
          </ac:spMkLst>
        </pc:spChg>
      </pc:sldChg>
      <pc:sldChg chg="addSp delSp modSp add mod">
        <pc:chgData name="Saurabh Kumar" userId="6c2dfdf0-cc1d-4636-b649-224e3daf1e11" providerId="ADAL" clId="{6BF4423C-0BD3-4D2A-9007-C28C5846E8CB}" dt="2023-10-07T11:38:47.852" v="3755" actId="27636"/>
        <pc:sldMkLst>
          <pc:docMk/>
          <pc:sldMk cId="1383727584" sldId="268"/>
        </pc:sldMkLst>
        <pc:spChg chg="mod">
          <ac:chgData name="Saurabh Kumar" userId="6c2dfdf0-cc1d-4636-b649-224e3daf1e11" providerId="ADAL" clId="{6BF4423C-0BD3-4D2A-9007-C28C5846E8CB}" dt="2023-10-07T06:14:41.363" v="2831" actId="20577"/>
          <ac:spMkLst>
            <pc:docMk/>
            <pc:sldMk cId="1383727584" sldId="268"/>
            <ac:spMk id="2" creationId="{73846FAF-2EBA-61C5-B793-5484BF418E77}"/>
          </ac:spMkLst>
        </pc:spChg>
        <pc:spChg chg="mod">
          <ac:chgData name="Saurabh Kumar" userId="6c2dfdf0-cc1d-4636-b649-224e3daf1e11" providerId="ADAL" clId="{6BF4423C-0BD3-4D2A-9007-C28C5846E8CB}" dt="2023-10-07T11:38:47.852" v="3755" actId="27636"/>
          <ac:spMkLst>
            <pc:docMk/>
            <pc:sldMk cId="1383727584" sldId="268"/>
            <ac:spMk id="3" creationId="{64BB2D32-45A8-F192-1137-1F261DCA96E2}"/>
          </ac:spMkLst>
        </pc:spChg>
        <pc:spChg chg="add del">
          <ac:chgData name="Saurabh Kumar" userId="6c2dfdf0-cc1d-4636-b649-224e3daf1e11" providerId="ADAL" clId="{6BF4423C-0BD3-4D2A-9007-C28C5846E8CB}" dt="2023-10-07T11:09:34.841" v="3497"/>
          <ac:spMkLst>
            <pc:docMk/>
            <pc:sldMk cId="1383727584" sldId="268"/>
            <ac:spMk id="4" creationId="{5D89F0C2-A9FF-B961-F204-FDACE01BACE1}"/>
          </ac:spMkLst>
        </pc:spChg>
        <pc:spChg chg="add del mod">
          <ac:chgData name="Saurabh Kumar" userId="6c2dfdf0-cc1d-4636-b649-224e3daf1e11" providerId="ADAL" clId="{6BF4423C-0BD3-4D2A-9007-C28C5846E8CB}" dt="2023-10-07T11:09:34.430" v="3496"/>
          <ac:spMkLst>
            <pc:docMk/>
            <pc:sldMk cId="1383727584" sldId="268"/>
            <ac:spMk id="5" creationId="{0A6F18F3-FE84-E5E6-739C-11ED77AC0CDE}"/>
          </ac:spMkLst>
        </pc:spChg>
        <pc:spChg chg="add del mod">
          <ac:chgData name="Saurabh Kumar" userId="6c2dfdf0-cc1d-4636-b649-224e3daf1e11" providerId="ADAL" clId="{6BF4423C-0BD3-4D2A-9007-C28C5846E8CB}" dt="2023-10-07T11:09:31.682" v="3491"/>
          <ac:spMkLst>
            <pc:docMk/>
            <pc:sldMk cId="1383727584" sldId="268"/>
            <ac:spMk id="6" creationId="{82FB61F0-96D0-D58E-1726-A7D1A1A542B0}"/>
          </ac:spMkLst>
        </pc:spChg>
      </pc:sldChg>
      <pc:sldChg chg="modSp add mod">
        <pc:chgData name="Saurabh Kumar" userId="6c2dfdf0-cc1d-4636-b649-224e3daf1e11" providerId="ADAL" clId="{6BF4423C-0BD3-4D2A-9007-C28C5846E8CB}" dt="2023-10-07T11:40:41.185" v="3765" actId="20577"/>
        <pc:sldMkLst>
          <pc:docMk/>
          <pc:sldMk cId="659041867" sldId="269"/>
        </pc:sldMkLst>
        <pc:spChg chg="mod">
          <ac:chgData name="Saurabh Kumar" userId="6c2dfdf0-cc1d-4636-b649-224e3daf1e11" providerId="ADAL" clId="{6BF4423C-0BD3-4D2A-9007-C28C5846E8CB}" dt="2023-10-07T11:40:41.185" v="3765" actId="20577"/>
          <ac:spMkLst>
            <pc:docMk/>
            <pc:sldMk cId="659041867" sldId="269"/>
            <ac:spMk id="3" creationId="{64BB2D32-45A8-F192-1137-1F261DCA96E2}"/>
          </ac:spMkLst>
        </pc:spChg>
      </pc:sldChg>
      <pc:sldChg chg="addSp delSp modSp add mod">
        <pc:chgData name="Saurabh Kumar" userId="6c2dfdf0-cc1d-4636-b649-224e3daf1e11" providerId="ADAL" clId="{6BF4423C-0BD3-4D2A-9007-C28C5846E8CB}" dt="2023-10-07T12:00:52.865" v="4004" actId="5793"/>
        <pc:sldMkLst>
          <pc:docMk/>
          <pc:sldMk cId="1137642108" sldId="270"/>
        </pc:sldMkLst>
        <pc:spChg chg="mod">
          <ac:chgData name="Saurabh Kumar" userId="6c2dfdf0-cc1d-4636-b649-224e3daf1e11" providerId="ADAL" clId="{6BF4423C-0BD3-4D2A-9007-C28C5846E8CB}" dt="2023-10-07T12:00:52.865" v="4004" actId="5793"/>
          <ac:spMkLst>
            <pc:docMk/>
            <pc:sldMk cId="1137642108" sldId="270"/>
            <ac:spMk id="3" creationId="{64BB2D32-45A8-F192-1137-1F261DCA96E2}"/>
          </ac:spMkLst>
        </pc:spChg>
        <pc:spChg chg="add del">
          <ac:chgData name="Saurabh Kumar" userId="6c2dfdf0-cc1d-4636-b649-224e3daf1e11" providerId="ADAL" clId="{6BF4423C-0BD3-4D2A-9007-C28C5846E8CB}" dt="2023-10-07T11:41:16.966" v="3769"/>
          <ac:spMkLst>
            <pc:docMk/>
            <pc:sldMk cId="1137642108" sldId="270"/>
            <ac:spMk id="4" creationId="{A4FAB50D-FC4B-D6C9-486D-A9CAE1ECBE6F}"/>
          </ac:spMkLst>
        </pc:spChg>
        <pc:spChg chg="add del">
          <ac:chgData name="Saurabh Kumar" userId="6c2dfdf0-cc1d-4636-b649-224e3daf1e11" providerId="ADAL" clId="{6BF4423C-0BD3-4D2A-9007-C28C5846E8CB}" dt="2023-10-07T11:49:24.364" v="3857"/>
          <ac:spMkLst>
            <pc:docMk/>
            <pc:sldMk cId="1137642108" sldId="270"/>
            <ac:spMk id="5" creationId="{D86E8144-4809-DACD-4422-8D3249E44A5E}"/>
          </ac:spMkLst>
        </pc:spChg>
      </pc:sldChg>
      <pc:sldChg chg="new del">
        <pc:chgData name="Saurabh Kumar" userId="6c2dfdf0-cc1d-4636-b649-224e3daf1e11" providerId="ADAL" clId="{6BF4423C-0BD3-4D2A-9007-C28C5846E8CB}" dt="2023-10-07T11:37:05.753" v="3617" actId="680"/>
        <pc:sldMkLst>
          <pc:docMk/>
          <pc:sldMk cId="1399462198" sldId="270"/>
        </pc:sldMkLst>
      </pc:sldChg>
      <pc:sldChg chg="modSp add mod">
        <pc:chgData name="Saurabh Kumar" userId="6c2dfdf0-cc1d-4636-b649-224e3daf1e11" providerId="ADAL" clId="{6BF4423C-0BD3-4D2A-9007-C28C5846E8CB}" dt="2023-10-07T12:01:40.344" v="4143" actId="20577"/>
        <pc:sldMkLst>
          <pc:docMk/>
          <pc:sldMk cId="1230943936" sldId="271"/>
        </pc:sldMkLst>
        <pc:spChg chg="mod">
          <ac:chgData name="Saurabh Kumar" userId="6c2dfdf0-cc1d-4636-b649-224e3daf1e11" providerId="ADAL" clId="{6BF4423C-0BD3-4D2A-9007-C28C5846E8CB}" dt="2023-10-07T12:01:40.344" v="4143" actId="20577"/>
          <ac:spMkLst>
            <pc:docMk/>
            <pc:sldMk cId="1230943936" sldId="271"/>
            <ac:spMk id="3" creationId="{64BB2D32-45A8-F192-1137-1F261DCA96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71F-02AD-44A0-86C4-9206A67FB38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88AF-B7EA-4BA8-AA39-30C13384CF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7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71F-02AD-44A0-86C4-9206A67FB38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88AF-B7EA-4BA8-AA39-30C13384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71F-02AD-44A0-86C4-9206A67FB38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88AF-B7EA-4BA8-AA39-30C13384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71F-02AD-44A0-86C4-9206A67FB38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88AF-B7EA-4BA8-AA39-30C13384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3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71F-02AD-44A0-86C4-9206A67FB38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88AF-B7EA-4BA8-AA39-30C13384CF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46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71F-02AD-44A0-86C4-9206A67FB38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88AF-B7EA-4BA8-AA39-30C13384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5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71F-02AD-44A0-86C4-9206A67FB38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88AF-B7EA-4BA8-AA39-30C13384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7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71F-02AD-44A0-86C4-9206A67FB38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88AF-B7EA-4BA8-AA39-30C13384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6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71F-02AD-44A0-86C4-9206A67FB38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88AF-B7EA-4BA8-AA39-30C13384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9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19B71F-02AD-44A0-86C4-9206A67FB38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6888AF-B7EA-4BA8-AA39-30C13384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6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71F-02AD-44A0-86C4-9206A67FB38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88AF-B7EA-4BA8-AA39-30C13384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19B71F-02AD-44A0-86C4-9206A67FB38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6888AF-B7EA-4BA8-AA39-30C13384CF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9AF814-C1FF-551F-D94C-B43885B048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882438" y="6705600"/>
            <a:ext cx="3381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99203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9A39-EBD4-5512-F8F8-05102E584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865" y="658762"/>
            <a:ext cx="10068233" cy="3392128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VEHICLE NETWORK DATA TO TRAIN A ML MODEL AND PREDICT SPECIFIC CONDITIONS ON AUTOMOTIVE VEHICLES</a:t>
            </a:r>
          </a:p>
        </p:txBody>
      </p:sp>
    </p:spTree>
    <p:extLst>
      <p:ext uri="{BB962C8B-B14F-4D97-AF65-F5344CB8AC3E}">
        <p14:creationId xmlns:p14="http://schemas.microsoft.com/office/powerpoint/2010/main" val="2062790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6FAF-2EBA-61C5-B793-5484BF41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 Classifier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2D32-45A8-F192-1137-1F261DCA9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87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types of models are trained: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RFC with directly dependent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RFC without directly dependent inputs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RFC with directly dependent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inputs and 1 output were given to train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contains 0(not occurred) and 1(occurred)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with estimators = 50 and 100 were trained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predicted only the not occurred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couldn’t predict occurred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with untrained dataset: </a:t>
            </a:r>
          </a:p>
          <a:p>
            <a:pPr marL="0" indent="0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Accuracy: 0.9956238410596027		Precision: 0.9564332724502799 </a:t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Recall: 0.9543492746490835 		F1-score: 0.9320614355825253</a:t>
            </a:r>
          </a:p>
        </p:txBody>
      </p:sp>
    </p:spTree>
    <p:extLst>
      <p:ext uri="{BB962C8B-B14F-4D97-AF65-F5344CB8AC3E}">
        <p14:creationId xmlns:p14="http://schemas.microsoft.com/office/powerpoint/2010/main" val="424833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6FAF-2EBA-61C5-B793-5484BF41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 Classifier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2D32-45A8-F192-1137-1F261DCA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RFC without directly dependent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Directly dependent inputs were removed from the given data and given to train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with estimators = 50 and 100 were trained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predicted only the not occurred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couldn’t predict occurred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with untrained dataset: 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Accuracy: 0.9956238410596027 	Precision: 0.9102838457261793 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Recall: 0.9540879654026557 		F1-score: 0.9316713083984506</a:t>
            </a:r>
          </a:p>
        </p:txBody>
      </p:sp>
    </p:spTree>
    <p:extLst>
      <p:ext uri="{BB962C8B-B14F-4D97-AF65-F5344CB8AC3E}">
        <p14:creationId xmlns:p14="http://schemas.microsoft.com/office/powerpoint/2010/main" val="4414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6FAF-2EBA-61C5-B793-5484BF41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 Short Term Memory (LSTM)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2D32-45A8-F192-1137-1F261DCA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model was taken because of time-series nature of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specific event occurs in the data after a certain sequence in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data was scaled using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MinMaxScaler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Timeseries was generated of 100 window length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layer of LSTM model with 32 units and 2 different activation functions were tried: Sigmoid and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Softmax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to binary classification problem, ‘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binary_crossentropy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loss function was taken.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Dense layer is taken as final output layer.</a:t>
            </a:r>
          </a:p>
        </p:txBody>
      </p:sp>
    </p:spTree>
    <p:extLst>
      <p:ext uri="{BB962C8B-B14F-4D97-AF65-F5344CB8AC3E}">
        <p14:creationId xmlns:p14="http://schemas.microsoft.com/office/powerpoint/2010/main" val="138372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6FAF-2EBA-61C5-B793-5484BF41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 Short Term Memory (LSTM)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2D32-45A8-F192-1137-1F261DCA9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634"/>
            <a:ext cx="10515600" cy="4702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LSTM with directly dependent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is trained with all the inputs and 1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activation functions were taken –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Softmax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Sigmoid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Sigmoid gave higher accuracy</a:t>
            </a:r>
          </a:p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679681-0ED1-55B2-AB99-92871569A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69288"/>
              </p:ext>
            </p:extLst>
          </p:nvPr>
        </p:nvGraphicFramePr>
        <p:xfrm>
          <a:off x="1097280" y="3618271"/>
          <a:ext cx="8361352" cy="26082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0676">
                  <a:extLst>
                    <a:ext uri="{9D8B030D-6E8A-4147-A177-3AD203B41FA5}">
                      <a16:colId xmlns:a16="http://schemas.microsoft.com/office/drawing/2014/main" val="2850711461"/>
                    </a:ext>
                  </a:extLst>
                </a:gridCol>
                <a:gridCol w="4180676">
                  <a:extLst>
                    <a:ext uri="{9D8B030D-6E8A-4147-A177-3AD203B41FA5}">
                      <a16:colId xmlns:a16="http://schemas.microsoft.com/office/drawing/2014/main" val="3030489703"/>
                    </a:ext>
                  </a:extLst>
                </a:gridCol>
              </a:tblGrid>
              <a:tr h="676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Softmax</a:t>
                      </a:r>
                      <a:r>
                        <a:rPr lang="en-US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activation training metrics:</a:t>
                      </a:r>
                      <a:endParaRPr lang="en-US" sz="1800" b="0" i="0" u="none" strike="noStrike" dirty="0">
                        <a:solidFill>
                          <a:srgbClr val="40404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293" marR="5293" marT="529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Sigmoid activation training metrics:</a:t>
                      </a:r>
                      <a:endParaRPr lang="en-US" sz="1800" b="0" i="0" u="none" strike="noStrike" dirty="0">
                        <a:solidFill>
                          <a:srgbClr val="40404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293" marR="5293" marT="5293" marB="0" anchor="ctr"/>
                </a:tc>
                <a:extLst>
                  <a:ext uri="{0D108BD9-81ED-4DB2-BD59-A6C34878D82A}">
                    <a16:rowId xmlns:a16="http://schemas.microsoft.com/office/drawing/2014/main" val="1982740529"/>
                  </a:ext>
                </a:extLst>
              </a:tr>
              <a:tr h="5799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loss: 0.1530 - accuracy: 0.1338</a:t>
                      </a:r>
                      <a:endParaRPr lang="en-US" sz="1800" b="0" i="0" u="none" strike="noStrike" dirty="0">
                        <a:solidFill>
                          <a:srgbClr val="40404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293" marR="5293" marT="529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loss: 0.1529 - accuracy: 0.9242</a:t>
                      </a:r>
                      <a:endParaRPr lang="en-US" sz="1800" b="0" i="0" u="none" strike="noStrike" dirty="0">
                        <a:solidFill>
                          <a:srgbClr val="40404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293" marR="5293" marT="5293" marB="0" anchor="ctr"/>
                </a:tc>
                <a:extLst>
                  <a:ext uri="{0D108BD9-81ED-4DB2-BD59-A6C34878D82A}">
                    <a16:rowId xmlns:a16="http://schemas.microsoft.com/office/drawing/2014/main" val="256464672"/>
                  </a:ext>
                </a:extLst>
              </a:tr>
              <a:tr h="7721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Softmax activation untrained data metrics:</a:t>
                      </a:r>
                      <a:endParaRPr lang="en-US" sz="1800" b="0" i="0" u="none" strike="noStrike">
                        <a:solidFill>
                          <a:srgbClr val="40404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293" marR="5293" marT="529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Sigmoid activation untrained data metrics:</a:t>
                      </a:r>
                      <a:endParaRPr lang="en-US" sz="1800" b="0" i="0" u="none" strike="noStrike" dirty="0">
                        <a:solidFill>
                          <a:srgbClr val="40404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293" marR="5293" marT="5293" marB="0" anchor="ctr"/>
                </a:tc>
                <a:extLst>
                  <a:ext uri="{0D108BD9-81ED-4DB2-BD59-A6C34878D82A}">
                    <a16:rowId xmlns:a16="http://schemas.microsoft.com/office/drawing/2014/main" val="4174040386"/>
                  </a:ext>
                </a:extLst>
              </a:tr>
              <a:tr h="5799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loss: 0.3330 - accuracy: 0.0044</a:t>
                      </a:r>
                      <a:endParaRPr lang="en-US" sz="1800" b="0" i="0" u="none" strike="noStrike">
                        <a:solidFill>
                          <a:srgbClr val="40404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293" marR="5293" marT="529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loss: 1.0622 - accuracy: 0.2912</a:t>
                      </a:r>
                      <a:endParaRPr lang="en-US" sz="1800" b="0" i="0" u="none" strike="noStrike" dirty="0">
                        <a:solidFill>
                          <a:srgbClr val="40404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293" marR="5293" marT="5293" marB="0" anchor="ctr"/>
                </a:tc>
                <a:extLst>
                  <a:ext uri="{0D108BD9-81ED-4DB2-BD59-A6C34878D82A}">
                    <a16:rowId xmlns:a16="http://schemas.microsoft.com/office/drawing/2014/main" val="253002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64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6FAF-2EBA-61C5-B793-5484BF41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 Short Term Memory (LSTM)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2D32-45A8-F192-1137-1F261DCA9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361"/>
            <a:ext cx="10515600" cy="4439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LSTM without directly dependent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Directly dependent inputs were removed from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was trained with remaining inputs and 1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activation functions were taken –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Softmax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Sigmoid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Sigmoid gave higher accuracy</a:t>
            </a:r>
          </a:p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53CF4E-851F-1B98-AD3C-4C34CC590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42354"/>
              </p:ext>
            </p:extLst>
          </p:nvPr>
        </p:nvGraphicFramePr>
        <p:xfrm>
          <a:off x="1097280" y="3932899"/>
          <a:ext cx="7826478" cy="2362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3239">
                  <a:extLst>
                    <a:ext uri="{9D8B030D-6E8A-4147-A177-3AD203B41FA5}">
                      <a16:colId xmlns:a16="http://schemas.microsoft.com/office/drawing/2014/main" val="1887741433"/>
                    </a:ext>
                  </a:extLst>
                </a:gridCol>
                <a:gridCol w="3913239">
                  <a:extLst>
                    <a:ext uri="{9D8B030D-6E8A-4147-A177-3AD203B41FA5}">
                      <a16:colId xmlns:a16="http://schemas.microsoft.com/office/drawing/2014/main" val="3032426243"/>
                    </a:ext>
                  </a:extLst>
                </a:gridCol>
              </a:tblGrid>
              <a:tr h="5670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Softmax</a:t>
                      </a:r>
                      <a:r>
                        <a:rPr lang="en-US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activation training metrics</a:t>
                      </a:r>
                      <a:endParaRPr lang="en-US" sz="1800" b="0" i="0" u="none" strike="noStrike" dirty="0">
                        <a:solidFill>
                          <a:srgbClr val="40404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151" marR="6151" marT="615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Sigmoid activation training metrics</a:t>
                      </a:r>
                      <a:endParaRPr lang="en-US" sz="1800" b="0" i="0" u="none" strike="noStrike" dirty="0">
                        <a:solidFill>
                          <a:srgbClr val="40404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151" marR="6151" marT="6151" marB="0" anchor="ctr"/>
                </a:tc>
                <a:extLst>
                  <a:ext uri="{0D108BD9-81ED-4DB2-BD59-A6C34878D82A}">
                    <a16:rowId xmlns:a16="http://schemas.microsoft.com/office/drawing/2014/main" val="3365482646"/>
                  </a:ext>
                </a:extLst>
              </a:tr>
              <a:tr h="5670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loss: 0.3406 - accuracy: 0.1069</a:t>
                      </a:r>
                      <a:endParaRPr lang="en-US" sz="1800" b="0" i="0" u="none" strike="noStrike" dirty="0">
                        <a:solidFill>
                          <a:srgbClr val="40404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151" marR="6151" marT="615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loss: 0.1529 - accuracy: 0.9242</a:t>
                      </a:r>
                      <a:endParaRPr lang="en-US" sz="1800" b="0" i="0" u="none" strike="noStrike" dirty="0">
                        <a:solidFill>
                          <a:srgbClr val="40404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151" marR="6151" marT="6151" marB="0" anchor="ctr"/>
                </a:tc>
                <a:extLst>
                  <a:ext uri="{0D108BD9-81ED-4DB2-BD59-A6C34878D82A}">
                    <a16:rowId xmlns:a16="http://schemas.microsoft.com/office/drawing/2014/main" val="3364713061"/>
                  </a:ext>
                </a:extLst>
              </a:tr>
              <a:tr h="6609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Softmax activation untrained data metrics:</a:t>
                      </a:r>
                      <a:endParaRPr lang="en-US" sz="1800" b="0" i="0" u="none" strike="noStrike">
                        <a:solidFill>
                          <a:srgbClr val="40404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151" marR="6151" marT="615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Sigmoid activation untrained data metrics:</a:t>
                      </a:r>
                      <a:endParaRPr lang="en-US" sz="1800" b="0" i="0" u="none" strike="noStrike" dirty="0">
                        <a:solidFill>
                          <a:srgbClr val="40404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151" marR="6151" marT="6151" marB="0" anchor="ctr"/>
                </a:tc>
                <a:extLst>
                  <a:ext uri="{0D108BD9-81ED-4DB2-BD59-A6C34878D82A}">
                    <a16:rowId xmlns:a16="http://schemas.microsoft.com/office/drawing/2014/main" val="4122593836"/>
                  </a:ext>
                </a:extLst>
              </a:tr>
              <a:tr h="5670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loss: 0.3330 - accuracy: 0.0044</a:t>
                      </a:r>
                      <a:endParaRPr lang="en-US" sz="1800" b="0" i="0" u="none" strike="noStrike">
                        <a:solidFill>
                          <a:srgbClr val="40404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151" marR="6151" marT="615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loss: 1.0622 - accuracy: 0.2912</a:t>
                      </a:r>
                      <a:endParaRPr lang="en-US" sz="1800" b="0" i="0" u="none" strike="noStrike" dirty="0">
                        <a:solidFill>
                          <a:srgbClr val="40404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151" marR="6151" marT="6151" marB="0" anchor="ctr"/>
                </a:tc>
                <a:extLst>
                  <a:ext uri="{0D108BD9-81ED-4DB2-BD59-A6C34878D82A}">
                    <a16:rowId xmlns:a16="http://schemas.microsoft.com/office/drawing/2014/main" val="2536995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943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6FAF-2EBA-61C5-B793-5484BF41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 Short Term Memory (LSTM)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2D32-45A8-F192-1137-1F261DCA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LSTM without directly dependent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Directly dependent inputs were removed from the given data and given to train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predicted only 1(occurred events)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couldn’t predict 0(not occurred events)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with untrained dataset: 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Loss: 0.3402	Accuracy: 0.1069 </a:t>
            </a:r>
          </a:p>
        </p:txBody>
      </p:sp>
    </p:spTree>
    <p:extLst>
      <p:ext uri="{BB962C8B-B14F-4D97-AF65-F5344CB8AC3E}">
        <p14:creationId xmlns:p14="http://schemas.microsoft.com/office/powerpoint/2010/main" val="659041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6FAF-2EBA-61C5-B793-5484BF41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Comparison (Loss, Accuracy)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31263E-C7AD-3B15-6C1E-62915CC84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494507"/>
              </p:ext>
            </p:extLst>
          </p:nvPr>
        </p:nvGraphicFramePr>
        <p:xfrm>
          <a:off x="1539926" y="2103643"/>
          <a:ext cx="8685622" cy="3215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8206">
                  <a:extLst>
                    <a:ext uri="{9D8B030D-6E8A-4147-A177-3AD203B41FA5}">
                      <a16:colId xmlns:a16="http://schemas.microsoft.com/office/drawing/2014/main" val="1882127254"/>
                    </a:ext>
                  </a:extLst>
                </a:gridCol>
                <a:gridCol w="3600594">
                  <a:extLst>
                    <a:ext uri="{9D8B030D-6E8A-4147-A177-3AD203B41FA5}">
                      <a16:colId xmlns:a16="http://schemas.microsoft.com/office/drawing/2014/main" val="2033419071"/>
                    </a:ext>
                  </a:extLst>
                </a:gridCol>
                <a:gridCol w="3706822">
                  <a:extLst>
                    <a:ext uri="{9D8B030D-6E8A-4147-A177-3AD203B41FA5}">
                      <a16:colId xmlns:a16="http://schemas.microsoft.com/office/drawing/2014/main" val="161881622"/>
                    </a:ext>
                  </a:extLst>
                </a:gridCol>
              </a:tblGrid>
              <a:tr h="599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With AB inputs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Without AB inputs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7482278"/>
                  </a:ext>
                </a:extLst>
              </a:tr>
              <a:tr h="1308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RFC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Accuracy: 0.9956238410596027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Precision: 0.9564332724502799 </a:t>
                      </a:r>
                      <a:b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Recall: 0.9543492746490835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F1-score: 0.9320614355825253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Accuracy: 0.9956238410596027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Precision: 0.9102838457261793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Recall: 0.9540879654026557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F1-score: 0.9316713083984506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1635915"/>
                  </a:ext>
                </a:extLst>
              </a:tr>
              <a:tr h="1308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LSTM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Softmax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Loss: 0.3330, Accuracy: 0.0044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Sigmoid: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Loss: 1.0622, Accuracy: 0.2912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Softmax</a:t>
                      </a: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Loss: 0.1114, Accuracy: 0.0044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Sigmoid: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Loss: 0.1193 - Accuracy: 0.9956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057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74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6FAF-2EBA-61C5-B793-5484BF41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Comparison (Execution Time)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402084-C882-F477-81D1-DA7DC45E5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67757"/>
              </p:ext>
            </p:extLst>
          </p:nvPr>
        </p:nvGraphicFramePr>
        <p:xfrm>
          <a:off x="674687" y="1985657"/>
          <a:ext cx="10679113" cy="3866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2978">
                  <a:extLst>
                    <a:ext uri="{9D8B030D-6E8A-4147-A177-3AD203B41FA5}">
                      <a16:colId xmlns:a16="http://schemas.microsoft.com/office/drawing/2014/main" val="3986946862"/>
                    </a:ext>
                  </a:extLst>
                </a:gridCol>
                <a:gridCol w="2719693">
                  <a:extLst>
                    <a:ext uri="{9D8B030D-6E8A-4147-A177-3AD203B41FA5}">
                      <a16:colId xmlns:a16="http://schemas.microsoft.com/office/drawing/2014/main" val="3553058101"/>
                    </a:ext>
                  </a:extLst>
                </a:gridCol>
                <a:gridCol w="3691012">
                  <a:extLst>
                    <a:ext uri="{9D8B030D-6E8A-4147-A177-3AD203B41FA5}">
                      <a16:colId xmlns:a16="http://schemas.microsoft.com/office/drawing/2014/main" val="2131460701"/>
                    </a:ext>
                  </a:extLst>
                </a:gridCol>
                <a:gridCol w="2525430">
                  <a:extLst>
                    <a:ext uri="{9D8B030D-6E8A-4147-A177-3AD203B41FA5}">
                      <a16:colId xmlns:a16="http://schemas.microsoft.com/office/drawing/2014/main" val="2720752861"/>
                    </a:ext>
                  </a:extLst>
                </a:gridCol>
              </a:tblGrid>
              <a:tr h="7041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 Comparison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Dataset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Config</a:t>
                      </a:r>
                      <a:endParaRPr lang="en-US" sz="2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</a:t>
                      </a:r>
                      <a:endParaRPr lang="en-US" sz="2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00100558"/>
                  </a:ext>
                </a:extLst>
              </a:tr>
              <a:tr h="7810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RFC</a:t>
                      </a:r>
                      <a:endParaRPr lang="en-US" sz="2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 can csv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Estimators 50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~25 mins</a:t>
                      </a:r>
                      <a:endParaRPr lang="en-US" sz="2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14282882"/>
                  </a:ext>
                </a:extLst>
              </a:tr>
              <a:tr h="12290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LSTM</a:t>
                      </a:r>
                      <a:endParaRPr lang="en-US" sz="2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 can csv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LSTM with 32 nodes</a:t>
                      </a:r>
                      <a:b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dense with 1 node</a:t>
                      </a:r>
                      <a:b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activation sigmoid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hours per epoch</a:t>
                      </a:r>
                      <a:endParaRPr lang="en-US" sz="2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34003705"/>
                  </a:ext>
                </a:extLst>
              </a:tr>
              <a:tr h="11522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LSTM</a:t>
                      </a:r>
                      <a:endParaRPr lang="en-US" sz="2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 can csv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LSTM with 32 nodes</a:t>
                      </a:r>
                      <a:b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dense with 1 node</a:t>
                      </a:r>
                      <a:b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activation </a:t>
                      </a:r>
                      <a:r>
                        <a:rPr lang="en-US" sz="16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softmax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 mins per epoch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83757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174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6FAF-2EBA-61C5-B793-5484BF41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2D32-45A8-F192-1137-1F261DCA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CAN logs in J1939 format were successfully pipelined to Python as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Exploratory Data Analysis was performed on the data.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Data was cleaned and prepared for model.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RFC and LSTM models were trained with multiple configurations.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The RFC model predicted 0(not observed) but couldn’t predict 1(observed).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LSTM models couldn’t predict the specific condition in the data.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In the whole dataset, availability of true value for specific condition was in 3 instances.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More dataset is needed with true instances for specific condition.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Model is needed which can truly predict the specific condition in the machine with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atleast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&gt; 60%.</a:t>
            </a:r>
          </a:p>
        </p:txBody>
      </p:sp>
    </p:spTree>
    <p:extLst>
      <p:ext uri="{BB962C8B-B14F-4D97-AF65-F5344CB8AC3E}">
        <p14:creationId xmlns:p14="http://schemas.microsoft.com/office/powerpoint/2010/main" val="2050375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4C3FF6-FE8D-3837-FE34-E0E283796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961" y="2449563"/>
            <a:ext cx="3920613" cy="1325563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6964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BAF1-0EFE-E550-83BC-CCD11826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8699-F43A-329A-0EFD-10EE2F738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Preparation</a:t>
            </a:r>
          </a:p>
          <a:p>
            <a:pPr lvl="1"/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extraction</a:t>
            </a:r>
          </a:p>
          <a:p>
            <a:pPr lvl="1"/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</a:t>
            </a:r>
          </a:p>
          <a:p>
            <a:pPr lvl="1"/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</a:p>
          <a:p>
            <a:pPr lvl="1"/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RFC model</a:t>
            </a:r>
          </a:p>
          <a:p>
            <a:pPr lvl="1"/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LSTM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Comparison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0572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D9F3-7844-454C-80EB-F7793992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CA9B-C62C-8C7E-C902-BF79F6E1E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CAN log data was in J1939 format, hexadecimal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was converted to CSV format using John Deere internal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44 Features were identified in this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93 CAN logs(.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format) were converted to 93 CSV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CSV files were combined into 1 large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202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980D-4E6C-3F3D-BFBE-3C96155E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– CAN J1939 Protocol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753CC-D5DD-8E74-A16F-5797145B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90" y="1859271"/>
            <a:ext cx="5977878" cy="35378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4A11F-EA2D-DE59-564A-C70F12E85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39" y="5519004"/>
            <a:ext cx="10766469" cy="9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0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9B49-A917-18D3-E664-F1775AEC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Extraction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8464D-ECA6-5C9C-F81A-A029AAAF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9" y="1910347"/>
            <a:ext cx="4534075" cy="236955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280E478-35DD-F636-2D82-483143CEEDB8}"/>
              </a:ext>
            </a:extLst>
          </p:cNvPr>
          <p:cNvSpPr/>
          <p:nvPr/>
        </p:nvSpPr>
        <p:spPr>
          <a:xfrm>
            <a:off x="5135153" y="2902567"/>
            <a:ext cx="653143" cy="532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BEE93-8239-D0D2-8887-3C4A6260F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935" y="1978458"/>
            <a:ext cx="6096000" cy="2301439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06989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5F1B-3EA0-2042-113E-C19FBE24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3291-A8FE-C9E5-C2FF-ABC7690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was described to find out datatype, 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min, max, mean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data was analyzed.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Plots were taken for Univariate and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Bivariate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Heatmap was plotted to Bivariate analysis.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3F544D-7443-5930-DA57-A608788F7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376" y="1825625"/>
            <a:ext cx="4608422" cy="3120952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76001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88DC1D-012C-D296-95D7-C9B4B30F9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37" y="1278815"/>
            <a:ext cx="5795513" cy="1927227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BE5AE7-D745-054A-75B1-97E57CB7E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38" y="3927987"/>
            <a:ext cx="5795513" cy="195983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16BF37-3832-C662-EBB6-83D6E3927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050" y="889455"/>
            <a:ext cx="3693757" cy="2235634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D60E3B2-AF02-0961-E315-5B7B18D8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149" y="309455"/>
            <a:ext cx="3792794" cy="580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 Analysis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EB7088-9613-E109-D0F4-39CC3B308A31}"/>
              </a:ext>
            </a:extLst>
          </p:cNvPr>
          <p:cNvSpPr txBox="1">
            <a:spLocks/>
          </p:cNvSpPr>
          <p:nvPr/>
        </p:nvSpPr>
        <p:spPr>
          <a:xfrm>
            <a:off x="7674883" y="309455"/>
            <a:ext cx="3792794" cy="5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Bivariate Analysis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BCD173-9364-E27B-48A6-2914EFE25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051" y="3245423"/>
            <a:ext cx="3693757" cy="318513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12403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5F1B-3EA0-2042-113E-C19FBE24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3291-A8FE-C9E5-C2FF-ABC7690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Columns not required for model training were removed.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Intermediate missing values were replaced with the previous valid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Reason: sometimes CAN data is missed on the network due to heavy traffic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missing values were replaced with 0.</a:t>
            </a:r>
          </a:p>
        </p:txBody>
      </p:sp>
    </p:spTree>
    <p:extLst>
      <p:ext uri="{BB962C8B-B14F-4D97-AF65-F5344CB8AC3E}">
        <p14:creationId xmlns:p14="http://schemas.microsoft.com/office/powerpoint/2010/main" val="240239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6FAF-2EBA-61C5-B793-5484BF41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2D32-45A8-F192-1137-1F261DCA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of specific condition which occurred in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Classification problem.</a:t>
            </a:r>
          </a:p>
          <a:p>
            <a:pPr marL="0" indent="0">
              <a:buNone/>
            </a:pPr>
            <a:endParaRPr lang="en-I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Machine learning is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 Short Term Memory (LSTM)</a:t>
            </a:r>
          </a:p>
        </p:txBody>
      </p:sp>
    </p:spTree>
    <p:extLst>
      <p:ext uri="{BB962C8B-B14F-4D97-AF65-F5344CB8AC3E}">
        <p14:creationId xmlns:p14="http://schemas.microsoft.com/office/powerpoint/2010/main" val="17923239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4292</TotalTime>
  <Words>975</Words>
  <Application>Microsoft Office PowerPoint</Application>
  <PresentationFormat>Widescreen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Tahoma</vt:lpstr>
      <vt:lpstr>Retrospect</vt:lpstr>
      <vt:lpstr>USE VEHICLE NETWORK DATA TO TRAIN A ML MODEL AND PREDICT SPECIFIC CONDITIONS ON AUTOMOTIVE VEHICLES</vt:lpstr>
      <vt:lpstr>Contents</vt:lpstr>
      <vt:lpstr>Data Preparation</vt:lpstr>
      <vt:lpstr>Dataset – CAN J1939 Protocol</vt:lpstr>
      <vt:lpstr>Data Extraction</vt:lpstr>
      <vt:lpstr>Exploratory Data Analysis</vt:lpstr>
      <vt:lpstr>Univariate Analysis</vt:lpstr>
      <vt:lpstr>Data Cleaning</vt:lpstr>
      <vt:lpstr>Model Selection</vt:lpstr>
      <vt:lpstr>Random Forest Classifier</vt:lpstr>
      <vt:lpstr>Random Forest Classifier</vt:lpstr>
      <vt:lpstr>Long Short Term Memory (LSTM)</vt:lpstr>
      <vt:lpstr>Long Short Term Memory (LSTM)</vt:lpstr>
      <vt:lpstr>Long Short Term Memory (LSTM)</vt:lpstr>
      <vt:lpstr>Long Short Term Memory (LSTM)</vt:lpstr>
      <vt:lpstr>Model Comparison (Loss, Accuracy)</vt:lpstr>
      <vt:lpstr>Model Comparison (Execution Time)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Motor Speed Drop based on other factors</dc:title>
  <dc:creator>Saurabh Kumar</dc:creator>
  <cp:lastModifiedBy>Saurabh Kumar</cp:lastModifiedBy>
  <cp:revision>7</cp:revision>
  <dcterms:created xsi:type="dcterms:W3CDTF">2023-07-07T09:11:41Z</dcterms:created>
  <dcterms:modified xsi:type="dcterms:W3CDTF">2023-10-07T14:22:31Z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9374dd-2437-4816-8d63-bf9cc1b578e5_Enabled">
    <vt:lpwstr>true</vt:lpwstr>
  </property>
  <property fmtid="{D5CDD505-2E9C-101B-9397-08002B2CF9AE}" pid="3" name="MSIP_Label_029374dd-2437-4816-8d63-bf9cc1b578e5_SetDate">
    <vt:lpwstr>2023-07-07T09:11:45Z</vt:lpwstr>
  </property>
  <property fmtid="{D5CDD505-2E9C-101B-9397-08002B2CF9AE}" pid="4" name="MSIP_Label_029374dd-2437-4816-8d63-bf9cc1b578e5_Method">
    <vt:lpwstr>Privileged</vt:lpwstr>
  </property>
  <property fmtid="{D5CDD505-2E9C-101B-9397-08002B2CF9AE}" pid="5" name="MSIP_Label_029374dd-2437-4816-8d63-bf9cc1b578e5_Name">
    <vt:lpwstr>Public</vt:lpwstr>
  </property>
  <property fmtid="{D5CDD505-2E9C-101B-9397-08002B2CF9AE}" pid="6" name="MSIP_Label_029374dd-2437-4816-8d63-bf9cc1b578e5_SiteId">
    <vt:lpwstr>39b03722-b836-496a-85ec-850f0957ca6b</vt:lpwstr>
  </property>
  <property fmtid="{D5CDD505-2E9C-101B-9397-08002B2CF9AE}" pid="7" name="MSIP_Label_029374dd-2437-4816-8d63-bf9cc1b578e5_ActionId">
    <vt:lpwstr>d273bff5-72d7-4c40-9899-ee3842e0d56d</vt:lpwstr>
  </property>
  <property fmtid="{D5CDD505-2E9C-101B-9397-08002B2CF9AE}" pid="8" name="MSIP_Label_029374dd-2437-4816-8d63-bf9cc1b578e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Public</vt:lpwstr>
  </property>
</Properties>
</file>