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5" r:id="rId3"/>
    <p:sldId id="323" r:id="rId4"/>
    <p:sldId id="301" r:id="rId5"/>
    <p:sldId id="308" r:id="rId6"/>
    <p:sldId id="310" r:id="rId7"/>
    <p:sldId id="309" r:id="rId8"/>
    <p:sldId id="313" r:id="rId9"/>
    <p:sldId id="314" r:id="rId10"/>
    <p:sldId id="312" r:id="rId11"/>
    <p:sldId id="316" r:id="rId12"/>
    <p:sldId id="315" r:id="rId13"/>
    <p:sldId id="317" r:id="rId14"/>
    <p:sldId id="321" r:id="rId15"/>
    <p:sldId id="320" r:id="rId16"/>
    <p:sldId id="319" r:id="rId17"/>
    <p:sldId id="282" r:id="rId18"/>
    <p:sldId id="283" r:id="rId19"/>
    <p:sldId id="291" r:id="rId20"/>
    <p:sldId id="292" r:id="rId21"/>
    <p:sldId id="293" r:id="rId22"/>
    <p:sldId id="296" r:id="rId23"/>
    <p:sldId id="297" r:id="rId24"/>
    <p:sldId id="275" r:id="rId25"/>
    <p:sldId id="298" r:id="rId26"/>
    <p:sldId id="277" r:id="rId27"/>
    <p:sldId id="299" r:id="rId28"/>
    <p:sldId id="322" r:id="rId29"/>
    <p:sldId id="260" r:id="rId30"/>
    <p:sldId id="280" r:id="rId31"/>
    <p:sldId id="281" r:id="rId32"/>
    <p:sldId id="262" r:id="rId33"/>
    <p:sldId id="258" r:id="rId34"/>
    <p:sldId id="287" r:id="rId35"/>
    <p:sldId id="288" r:id="rId36"/>
    <p:sldId id="263" r:id="rId37"/>
    <p:sldId id="289" r:id="rId38"/>
    <p:sldId id="257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6D59F-95D1-4DA2-8A2A-BBDD0BF2F34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F8035B-2ADE-48B4-A63F-2B234E1C02B8}">
      <dgm:prSet/>
      <dgm:spPr/>
      <dgm:t>
        <a:bodyPr/>
        <a:lstStyle/>
        <a:p>
          <a:r>
            <a:rPr lang="en-US" dirty="0"/>
            <a:t>The Alignment is represented by Bar-Graph for each cycle with each alignment type:</a:t>
          </a:r>
        </a:p>
      </dgm:t>
    </dgm:pt>
    <dgm:pt modelId="{AAAAAE4F-8E9E-4C70-834B-E58247F3E56A}" type="parTrans" cxnId="{0AE42B59-D08D-464F-8D28-9875BE5D9236}">
      <dgm:prSet/>
      <dgm:spPr/>
      <dgm:t>
        <a:bodyPr/>
        <a:lstStyle/>
        <a:p>
          <a:endParaRPr lang="en-US"/>
        </a:p>
      </dgm:t>
    </dgm:pt>
    <dgm:pt modelId="{E2940694-BD8C-40D6-9E97-2446A196A62C}" type="sibTrans" cxnId="{0AE42B59-D08D-464F-8D28-9875BE5D9236}">
      <dgm:prSet/>
      <dgm:spPr/>
      <dgm:t>
        <a:bodyPr/>
        <a:lstStyle/>
        <a:p>
          <a:endParaRPr lang="en-US"/>
        </a:p>
      </dgm:t>
    </dgm:pt>
    <dgm:pt modelId="{2C6F3E01-DAEB-4B6D-8A0F-EC57E22FEC1E}">
      <dgm:prSet/>
      <dgm:spPr/>
      <dgm:t>
        <a:bodyPr/>
        <a:lstStyle/>
        <a:p>
          <a:r>
            <a:rPr lang="en-US" dirty="0"/>
            <a:t>Direct alignment</a:t>
          </a:r>
        </a:p>
      </dgm:t>
    </dgm:pt>
    <dgm:pt modelId="{F83BC08A-3CB0-4B08-A743-26A6C5C73C43}" type="parTrans" cxnId="{AD5C0B04-BB5F-4DE9-B2F9-FAF4E6924C8A}">
      <dgm:prSet/>
      <dgm:spPr/>
      <dgm:t>
        <a:bodyPr/>
        <a:lstStyle/>
        <a:p>
          <a:endParaRPr lang="en-US"/>
        </a:p>
      </dgm:t>
    </dgm:pt>
    <dgm:pt modelId="{3E8AB6E1-ABC0-4DB3-AB46-0D783079C45C}" type="sibTrans" cxnId="{AD5C0B04-BB5F-4DE9-B2F9-FAF4E6924C8A}">
      <dgm:prSet/>
      <dgm:spPr/>
      <dgm:t>
        <a:bodyPr/>
        <a:lstStyle/>
        <a:p>
          <a:endParaRPr lang="en-US"/>
        </a:p>
      </dgm:t>
    </dgm:pt>
    <dgm:pt modelId="{EB9A03E9-7D11-4F02-A93E-CBD6FDA40165}">
      <dgm:prSet/>
      <dgm:spPr/>
      <dgm:t>
        <a:bodyPr/>
        <a:lstStyle/>
        <a:p>
          <a:r>
            <a:rPr lang="en-US" dirty="0"/>
            <a:t>Indirect alignment level 1</a:t>
          </a:r>
        </a:p>
      </dgm:t>
    </dgm:pt>
    <dgm:pt modelId="{50FA2256-950C-4DE0-8D1C-1764A5159EA5}" type="parTrans" cxnId="{9BC85B1E-7F1A-45E3-981E-5FA6AB602C41}">
      <dgm:prSet/>
      <dgm:spPr/>
      <dgm:t>
        <a:bodyPr/>
        <a:lstStyle/>
        <a:p>
          <a:endParaRPr lang="en-US"/>
        </a:p>
      </dgm:t>
    </dgm:pt>
    <dgm:pt modelId="{5FFF8D95-9D3B-464A-853B-8E5C74F05527}" type="sibTrans" cxnId="{9BC85B1E-7F1A-45E3-981E-5FA6AB602C41}">
      <dgm:prSet/>
      <dgm:spPr/>
      <dgm:t>
        <a:bodyPr/>
        <a:lstStyle/>
        <a:p>
          <a:endParaRPr lang="en-US"/>
        </a:p>
      </dgm:t>
    </dgm:pt>
    <dgm:pt modelId="{460C181D-B1B9-4E10-93A1-1ECBA3E50682}">
      <dgm:prSet/>
      <dgm:spPr/>
      <dgm:t>
        <a:bodyPr/>
        <a:lstStyle/>
        <a:p>
          <a:r>
            <a:rPr lang="en-US" dirty="0"/>
            <a:t>Indirect alignment level 2</a:t>
          </a:r>
        </a:p>
      </dgm:t>
    </dgm:pt>
    <dgm:pt modelId="{5527E0BA-8C92-432A-86AD-F7EBE8E2CB89}" type="parTrans" cxnId="{4FA0450F-01F0-4C3C-B3EF-57F454594740}">
      <dgm:prSet/>
      <dgm:spPr/>
      <dgm:t>
        <a:bodyPr/>
        <a:lstStyle/>
        <a:p>
          <a:endParaRPr lang="en-US"/>
        </a:p>
      </dgm:t>
    </dgm:pt>
    <dgm:pt modelId="{383CC260-A314-4AC4-A3A5-B5DA33E98027}" type="sibTrans" cxnId="{4FA0450F-01F0-4C3C-B3EF-57F454594740}">
      <dgm:prSet/>
      <dgm:spPr/>
      <dgm:t>
        <a:bodyPr/>
        <a:lstStyle/>
        <a:p>
          <a:endParaRPr lang="en-US"/>
        </a:p>
      </dgm:t>
    </dgm:pt>
    <dgm:pt modelId="{6929D30A-2C59-4CB0-A7F6-D7A37D1FB17B}">
      <dgm:prSet/>
      <dgm:spPr/>
      <dgm:t>
        <a:bodyPr/>
        <a:lstStyle/>
        <a:p>
          <a:r>
            <a:rPr lang="en-US" dirty="0"/>
            <a:t>This represent the which is highest </a:t>
          </a:r>
          <a:r>
            <a:rPr lang="en-US" dirty="0" err="1"/>
            <a:t>cycle_id</a:t>
          </a:r>
          <a:r>
            <a:rPr lang="en-US" dirty="0"/>
            <a:t> among alignment type</a:t>
          </a:r>
        </a:p>
      </dgm:t>
    </dgm:pt>
    <dgm:pt modelId="{E1B3F75C-A919-4FA8-BCDE-ABF557B5E84F}" type="parTrans" cxnId="{6CE98C33-1E16-4A11-9BCC-4B2266388BBB}">
      <dgm:prSet/>
      <dgm:spPr/>
      <dgm:t>
        <a:bodyPr/>
        <a:lstStyle/>
        <a:p>
          <a:endParaRPr lang="en-US"/>
        </a:p>
      </dgm:t>
    </dgm:pt>
    <dgm:pt modelId="{FAF79AFD-08AC-48B0-B119-F8DD669AF876}" type="sibTrans" cxnId="{6CE98C33-1E16-4A11-9BCC-4B2266388BBB}">
      <dgm:prSet/>
      <dgm:spPr/>
      <dgm:t>
        <a:bodyPr/>
        <a:lstStyle/>
        <a:p>
          <a:endParaRPr lang="en-US"/>
        </a:p>
      </dgm:t>
    </dgm:pt>
    <dgm:pt modelId="{4BDFBFFA-FC12-443F-80FC-797CB0ACA8C3}" type="pres">
      <dgm:prSet presAssocID="{80A6D59F-95D1-4DA2-8A2A-BBDD0BF2F342}" presName="Name0" presStyleCnt="0">
        <dgm:presLayoutVars>
          <dgm:dir/>
          <dgm:animLvl val="lvl"/>
          <dgm:resizeHandles val="exact"/>
        </dgm:presLayoutVars>
      </dgm:prSet>
      <dgm:spPr/>
    </dgm:pt>
    <dgm:pt modelId="{C15CCDCE-B7D1-4548-9466-BC9CFAB91D2A}" type="pres">
      <dgm:prSet presAssocID="{6929D30A-2C59-4CB0-A7F6-D7A37D1FB17B}" presName="boxAndChildren" presStyleCnt="0"/>
      <dgm:spPr/>
    </dgm:pt>
    <dgm:pt modelId="{61B3BD79-F5B7-4740-BFC8-A68C653DAC74}" type="pres">
      <dgm:prSet presAssocID="{6929D30A-2C59-4CB0-A7F6-D7A37D1FB17B}" presName="parentTextBox" presStyleLbl="node1" presStyleIdx="0" presStyleCnt="2"/>
      <dgm:spPr/>
    </dgm:pt>
    <dgm:pt modelId="{CF188A2F-ACF7-4DE2-9661-67D3342C2BAE}" type="pres">
      <dgm:prSet presAssocID="{E2940694-BD8C-40D6-9E97-2446A196A62C}" presName="sp" presStyleCnt="0"/>
      <dgm:spPr/>
    </dgm:pt>
    <dgm:pt modelId="{BFBC457A-6248-4C21-8945-BF0EC51B3EDF}" type="pres">
      <dgm:prSet presAssocID="{32F8035B-2ADE-48B4-A63F-2B234E1C02B8}" presName="arrowAndChildren" presStyleCnt="0"/>
      <dgm:spPr/>
    </dgm:pt>
    <dgm:pt modelId="{731FEE02-7E9F-4A1E-A18F-7713FB07EDE8}" type="pres">
      <dgm:prSet presAssocID="{32F8035B-2ADE-48B4-A63F-2B234E1C02B8}" presName="parentTextArrow" presStyleLbl="node1" presStyleIdx="0" presStyleCnt="2"/>
      <dgm:spPr/>
    </dgm:pt>
    <dgm:pt modelId="{55F687C0-DE12-4A59-AEC6-DED00ADDC600}" type="pres">
      <dgm:prSet presAssocID="{32F8035B-2ADE-48B4-A63F-2B234E1C02B8}" presName="arrow" presStyleLbl="node1" presStyleIdx="1" presStyleCnt="2"/>
      <dgm:spPr/>
    </dgm:pt>
    <dgm:pt modelId="{3A0D2682-815A-4335-9743-694B630EC48D}" type="pres">
      <dgm:prSet presAssocID="{32F8035B-2ADE-48B4-A63F-2B234E1C02B8}" presName="descendantArrow" presStyleCnt="0"/>
      <dgm:spPr/>
    </dgm:pt>
    <dgm:pt modelId="{C71A6127-A97D-4870-886E-E128E0E54902}" type="pres">
      <dgm:prSet presAssocID="{2C6F3E01-DAEB-4B6D-8A0F-EC57E22FEC1E}" presName="childTextArrow" presStyleLbl="fgAccFollowNode1" presStyleIdx="0" presStyleCnt="3">
        <dgm:presLayoutVars>
          <dgm:bulletEnabled val="1"/>
        </dgm:presLayoutVars>
      </dgm:prSet>
      <dgm:spPr/>
    </dgm:pt>
    <dgm:pt modelId="{728E0F47-3042-40FC-A7AA-B8FA38AB8D85}" type="pres">
      <dgm:prSet presAssocID="{EB9A03E9-7D11-4F02-A93E-CBD6FDA40165}" presName="childTextArrow" presStyleLbl="fgAccFollowNode1" presStyleIdx="1" presStyleCnt="3">
        <dgm:presLayoutVars>
          <dgm:bulletEnabled val="1"/>
        </dgm:presLayoutVars>
      </dgm:prSet>
      <dgm:spPr/>
    </dgm:pt>
    <dgm:pt modelId="{06B9087A-D43D-47A0-8564-09CDAE4844F5}" type="pres">
      <dgm:prSet presAssocID="{460C181D-B1B9-4E10-93A1-1ECBA3E50682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D5C0B04-BB5F-4DE9-B2F9-FAF4E6924C8A}" srcId="{32F8035B-2ADE-48B4-A63F-2B234E1C02B8}" destId="{2C6F3E01-DAEB-4B6D-8A0F-EC57E22FEC1E}" srcOrd="0" destOrd="0" parTransId="{F83BC08A-3CB0-4B08-A743-26A6C5C73C43}" sibTransId="{3E8AB6E1-ABC0-4DB3-AB46-0D783079C45C}"/>
    <dgm:cxn modelId="{F59AEF04-ACFC-4D4A-A23F-569C3F9912A3}" type="presOf" srcId="{EB9A03E9-7D11-4F02-A93E-CBD6FDA40165}" destId="{728E0F47-3042-40FC-A7AA-B8FA38AB8D85}" srcOrd="0" destOrd="0" presId="urn:microsoft.com/office/officeart/2005/8/layout/process4"/>
    <dgm:cxn modelId="{A3274B07-9463-44C3-AE10-DB6FAC7C47A9}" type="presOf" srcId="{6929D30A-2C59-4CB0-A7F6-D7A37D1FB17B}" destId="{61B3BD79-F5B7-4740-BFC8-A68C653DAC74}" srcOrd="0" destOrd="0" presId="urn:microsoft.com/office/officeart/2005/8/layout/process4"/>
    <dgm:cxn modelId="{4FA0450F-01F0-4C3C-B3EF-57F454594740}" srcId="{32F8035B-2ADE-48B4-A63F-2B234E1C02B8}" destId="{460C181D-B1B9-4E10-93A1-1ECBA3E50682}" srcOrd="2" destOrd="0" parTransId="{5527E0BA-8C92-432A-86AD-F7EBE8E2CB89}" sibTransId="{383CC260-A314-4AC4-A3A5-B5DA33E98027}"/>
    <dgm:cxn modelId="{9BC85B1E-7F1A-45E3-981E-5FA6AB602C41}" srcId="{32F8035B-2ADE-48B4-A63F-2B234E1C02B8}" destId="{EB9A03E9-7D11-4F02-A93E-CBD6FDA40165}" srcOrd="1" destOrd="0" parTransId="{50FA2256-950C-4DE0-8D1C-1764A5159EA5}" sibTransId="{5FFF8D95-9D3B-464A-853B-8E5C74F05527}"/>
    <dgm:cxn modelId="{6CE98C33-1E16-4A11-9BCC-4B2266388BBB}" srcId="{80A6D59F-95D1-4DA2-8A2A-BBDD0BF2F342}" destId="{6929D30A-2C59-4CB0-A7F6-D7A37D1FB17B}" srcOrd="1" destOrd="0" parTransId="{E1B3F75C-A919-4FA8-BCDE-ABF557B5E84F}" sibTransId="{FAF79AFD-08AC-48B0-B119-F8DD669AF876}"/>
    <dgm:cxn modelId="{0AE42B59-D08D-464F-8D28-9875BE5D9236}" srcId="{80A6D59F-95D1-4DA2-8A2A-BBDD0BF2F342}" destId="{32F8035B-2ADE-48B4-A63F-2B234E1C02B8}" srcOrd="0" destOrd="0" parTransId="{AAAAAE4F-8E9E-4C70-834B-E58247F3E56A}" sibTransId="{E2940694-BD8C-40D6-9E97-2446A196A62C}"/>
    <dgm:cxn modelId="{B52EDBBE-06DD-4CDA-A12F-E4667BA8D726}" type="presOf" srcId="{32F8035B-2ADE-48B4-A63F-2B234E1C02B8}" destId="{731FEE02-7E9F-4A1E-A18F-7713FB07EDE8}" srcOrd="0" destOrd="0" presId="urn:microsoft.com/office/officeart/2005/8/layout/process4"/>
    <dgm:cxn modelId="{E3F79CCC-01C1-4278-95F7-9DF845D52626}" type="presOf" srcId="{32F8035B-2ADE-48B4-A63F-2B234E1C02B8}" destId="{55F687C0-DE12-4A59-AEC6-DED00ADDC600}" srcOrd="1" destOrd="0" presId="urn:microsoft.com/office/officeart/2005/8/layout/process4"/>
    <dgm:cxn modelId="{8038CCD7-B1BB-4682-ABDE-B33AD1547C2F}" type="presOf" srcId="{2C6F3E01-DAEB-4B6D-8A0F-EC57E22FEC1E}" destId="{C71A6127-A97D-4870-886E-E128E0E54902}" srcOrd="0" destOrd="0" presId="urn:microsoft.com/office/officeart/2005/8/layout/process4"/>
    <dgm:cxn modelId="{B2055AE9-F5C1-429C-A85E-C1FD81CB4CA8}" type="presOf" srcId="{80A6D59F-95D1-4DA2-8A2A-BBDD0BF2F342}" destId="{4BDFBFFA-FC12-443F-80FC-797CB0ACA8C3}" srcOrd="0" destOrd="0" presId="urn:microsoft.com/office/officeart/2005/8/layout/process4"/>
    <dgm:cxn modelId="{0086F6F2-27BE-4F37-9626-8D683AD1D9BF}" type="presOf" srcId="{460C181D-B1B9-4E10-93A1-1ECBA3E50682}" destId="{06B9087A-D43D-47A0-8564-09CDAE4844F5}" srcOrd="0" destOrd="0" presId="urn:microsoft.com/office/officeart/2005/8/layout/process4"/>
    <dgm:cxn modelId="{5FAAEEAE-6408-4EBC-9E01-F7D197D21C6F}" type="presParOf" srcId="{4BDFBFFA-FC12-443F-80FC-797CB0ACA8C3}" destId="{C15CCDCE-B7D1-4548-9466-BC9CFAB91D2A}" srcOrd="0" destOrd="0" presId="urn:microsoft.com/office/officeart/2005/8/layout/process4"/>
    <dgm:cxn modelId="{9FC721C9-9CCE-43D0-9EEA-E334C3CE51F2}" type="presParOf" srcId="{C15CCDCE-B7D1-4548-9466-BC9CFAB91D2A}" destId="{61B3BD79-F5B7-4740-BFC8-A68C653DAC74}" srcOrd="0" destOrd="0" presId="urn:microsoft.com/office/officeart/2005/8/layout/process4"/>
    <dgm:cxn modelId="{235F261C-79C2-4018-963D-5ED746CD7656}" type="presParOf" srcId="{4BDFBFFA-FC12-443F-80FC-797CB0ACA8C3}" destId="{CF188A2F-ACF7-4DE2-9661-67D3342C2BAE}" srcOrd="1" destOrd="0" presId="urn:microsoft.com/office/officeart/2005/8/layout/process4"/>
    <dgm:cxn modelId="{8B4B8D3E-E18C-4586-A6EF-44EC213C447A}" type="presParOf" srcId="{4BDFBFFA-FC12-443F-80FC-797CB0ACA8C3}" destId="{BFBC457A-6248-4C21-8945-BF0EC51B3EDF}" srcOrd="2" destOrd="0" presId="urn:microsoft.com/office/officeart/2005/8/layout/process4"/>
    <dgm:cxn modelId="{62D67E63-FF4E-4CEE-B39C-B0C4FC3BD184}" type="presParOf" srcId="{BFBC457A-6248-4C21-8945-BF0EC51B3EDF}" destId="{731FEE02-7E9F-4A1E-A18F-7713FB07EDE8}" srcOrd="0" destOrd="0" presId="urn:microsoft.com/office/officeart/2005/8/layout/process4"/>
    <dgm:cxn modelId="{DC1C0BE3-0DBC-40E5-9808-C95558B908C7}" type="presParOf" srcId="{BFBC457A-6248-4C21-8945-BF0EC51B3EDF}" destId="{55F687C0-DE12-4A59-AEC6-DED00ADDC600}" srcOrd="1" destOrd="0" presId="urn:microsoft.com/office/officeart/2005/8/layout/process4"/>
    <dgm:cxn modelId="{9503A31D-875A-4695-8675-B66554958300}" type="presParOf" srcId="{BFBC457A-6248-4C21-8945-BF0EC51B3EDF}" destId="{3A0D2682-815A-4335-9743-694B630EC48D}" srcOrd="2" destOrd="0" presId="urn:microsoft.com/office/officeart/2005/8/layout/process4"/>
    <dgm:cxn modelId="{B5926FD9-1423-42B1-811E-D52152DDC8F2}" type="presParOf" srcId="{3A0D2682-815A-4335-9743-694B630EC48D}" destId="{C71A6127-A97D-4870-886E-E128E0E54902}" srcOrd="0" destOrd="0" presId="urn:microsoft.com/office/officeart/2005/8/layout/process4"/>
    <dgm:cxn modelId="{5F077861-3FE8-4898-ACCF-F38664BF03A7}" type="presParOf" srcId="{3A0D2682-815A-4335-9743-694B630EC48D}" destId="{728E0F47-3042-40FC-A7AA-B8FA38AB8D85}" srcOrd="1" destOrd="0" presId="urn:microsoft.com/office/officeart/2005/8/layout/process4"/>
    <dgm:cxn modelId="{A53A85A7-E319-4BC6-90E7-A08765C2E777}" type="presParOf" srcId="{3A0D2682-815A-4335-9743-694B630EC48D}" destId="{06B9087A-D43D-47A0-8564-09CDAE4844F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C33BC-E172-43A5-94E1-9E5C5223AB4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88EFC5-10AC-4497-A501-AFAD8D895091}">
      <dgm:prSet/>
      <dgm:spPr/>
      <dgm:t>
        <a:bodyPr/>
        <a:lstStyle/>
        <a:p>
          <a:r>
            <a:rPr lang="en-US" dirty="0"/>
            <a:t>To find the count achieved by </a:t>
          </a:r>
          <a:r>
            <a:rPr lang="en-US" dirty="0" err="1"/>
            <a:t>left_goal_target_date</a:t>
          </a:r>
          <a:r>
            <a:rPr lang="en-US" dirty="0"/>
            <a:t> is represented by square graph.</a:t>
          </a:r>
        </a:p>
      </dgm:t>
    </dgm:pt>
    <dgm:pt modelId="{D2AD55D6-A1D1-4C99-A5DB-0BF0959B3222}" type="parTrans" cxnId="{4423CB11-A731-4077-917C-C238D26F325B}">
      <dgm:prSet/>
      <dgm:spPr/>
      <dgm:t>
        <a:bodyPr/>
        <a:lstStyle/>
        <a:p>
          <a:endParaRPr lang="en-US"/>
        </a:p>
      </dgm:t>
    </dgm:pt>
    <dgm:pt modelId="{73550417-AC4B-46DE-887E-7E0128C6C5C7}" type="sibTrans" cxnId="{4423CB11-A731-4077-917C-C238D26F325B}">
      <dgm:prSet/>
      <dgm:spPr/>
      <dgm:t>
        <a:bodyPr/>
        <a:lstStyle/>
        <a:p>
          <a:endParaRPr lang="en-US"/>
        </a:p>
      </dgm:t>
    </dgm:pt>
    <dgm:pt modelId="{727953F7-E5D9-43FF-9E5F-616FDB978044}">
      <dgm:prSet/>
      <dgm:spPr/>
      <dgm:t>
        <a:bodyPr/>
        <a:lstStyle/>
        <a:p>
          <a:r>
            <a:rPr lang="en-US"/>
            <a:t>Fields used:</a:t>
          </a:r>
        </a:p>
      </dgm:t>
    </dgm:pt>
    <dgm:pt modelId="{A1596C69-65E2-42D0-8F21-047FF7B05542}" type="parTrans" cxnId="{8E265D88-8A78-4934-B3D6-DDC56FCE4AFC}">
      <dgm:prSet/>
      <dgm:spPr/>
      <dgm:t>
        <a:bodyPr/>
        <a:lstStyle/>
        <a:p>
          <a:endParaRPr lang="en-US"/>
        </a:p>
      </dgm:t>
    </dgm:pt>
    <dgm:pt modelId="{81082CE3-8394-4AF7-8C49-C0239D6CBC32}" type="sibTrans" cxnId="{8E265D88-8A78-4934-B3D6-DDC56FCE4AFC}">
      <dgm:prSet/>
      <dgm:spPr/>
      <dgm:t>
        <a:bodyPr/>
        <a:lstStyle/>
        <a:p>
          <a:endParaRPr lang="en-US"/>
        </a:p>
      </dgm:t>
    </dgm:pt>
    <dgm:pt modelId="{9A9336AC-2147-4CCC-A2E9-FF36C729AD48}">
      <dgm:prSet/>
      <dgm:spPr/>
      <dgm:t>
        <a:bodyPr/>
        <a:lstStyle/>
        <a:p>
          <a:r>
            <a:rPr lang="en-US"/>
            <a:t>left_goal_start_date</a:t>
          </a:r>
        </a:p>
      </dgm:t>
    </dgm:pt>
    <dgm:pt modelId="{4C56D56C-5222-4EDD-9EEA-6CB2C1637094}" type="parTrans" cxnId="{B2751A1F-B886-4AA1-A09A-8F134208D80E}">
      <dgm:prSet/>
      <dgm:spPr/>
      <dgm:t>
        <a:bodyPr/>
        <a:lstStyle/>
        <a:p>
          <a:endParaRPr lang="en-US"/>
        </a:p>
      </dgm:t>
    </dgm:pt>
    <dgm:pt modelId="{C10365C9-DD4C-4F46-9A56-A15451C84328}" type="sibTrans" cxnId="{B2751A1F-B886-4AA1-A09A-8F134208D80E}">
      <dgm:prSet/>
      <dgm:spPr/>
      <dgm:t>
        <a:bodyPr/>
        <a:lstStyle/>
        <a:p>
          <a:endParaRPr lang="en-US"/>
        </a:p>
      </dgm:t>
    </dgm:pt>
    <dgm:pt modelId="{00AEACF4-1282-4BDE-9EEC-431523AB072B}">
      <dgm:prSet/>
      <dgm:spPr/>
      <dgm:t>
        <a:bodyPr/>
        <a:lstStyle/>
        <a:p>
          <a:r>
            <a:rPr lang="en-US"/>
            <a:t>left_goal_target_date</a:t>
          </a:r>
        </a:p>
      </dgm:t>
    </dgm:pt>
    <dgm:pt modelId="{395EE92B-C78D-47CE-AEEB-88FB0E126FF3}" type="parTrans" cxnId="{98FE82CA-4EDF-44CE-B9B9-CF19E6DD9DFF}">
      <dgm:prSet/>
      <dgm:spPr/>
      <dgm:t>
        <a:bodyPr/>
        <a:lstStyle/>
        <a:p>
          <a:endParaRPr lang="en-US"/>
        </a:p>
      </dgm:t>
    </dgm:pt>
    <dgm:pt modelId="{497F64A1-8F97-413D-A7A1-88441CF8406A}" type="sibTrans" cxnId="{98FE82CA-4EDF-44CE-B9B9-CF19E6DD9DFF}">
      <dgm:prSet/>
      <dgm:spPr/>
      <dgm:t>
        <a:bodyPr/>
        <a:lstStyle/>
        <a:p>
          <a:endParaRPr lang="en-US"/>
        </a:p>
      </dgm:t>
    </dgm:pt>
    <dgm:pt modelId="{974BCA1B-780B-41CD-A3A7-3F6E42AFD96C}">
      <dgm:prSet/>
      <dgm:spPr/>
      <dgm:t>
        <a:bodyPr/>
        <a:lstStyle/>
        <a:p>
          <a:r>
            <a:rPr lang="en-US"/>
            <a:t>Supp_goal_start_date</a:t>
          </a:r>
        </a:p>
      </dgm:t>
    </dgm:pt>
    <dgm:pt modelId="{58020E47-078A-4FC6-883E-98F88A06CFA6}" type="parTrans" cxnId="{F4C42111-974F-41B5-8EAC-9A384B64A11B}">
      <dgm:prSet/>
      <dgm:spPr/>
      <dgm:t>
        <a:bodyPr/>
        <a:lstStyle/>
        <a:p>
          <a:endParaRPr lang="en-US"/>
        </a:p>
      </dgm:t>
    </dgm:pt>
    <dgm:pt modelId="{42904208-F8B0-4DD7-BA02-1B13525DFA55}" type="sibTrans" cxnId="{F4C42111-974F-41B5-8EAC-9A384B64A11B}">
      <dgm:prSet/>
      <dgm:spPr/>
      <dgm:t>
        <a:bodyPr/>
        <a:lstStyle/>
        <a:p>
          <a:endParaRPr lang="en-US"/>
        </a:p>
      </dgm:t>
    </dgm:pt>
    <dgm:pt modelId="{892C398B-2A4B-4CE6-8474-D22BBD1DCD69}">
      <dgm:prSet/>
      <dgm:spPr/>
      <dgm:t>
        <a:bodyPr/>
        <a:lstStyle/>
        <a:p>
          <a:r>
            <a:rPr lang="en-US"/>
            <a:t>Supp_goal_target_date</a:t>
          </a:r>
        </a:p>
      </dgm:t>
    </dgm:pt>
    <dgm:pt modelId="{08E45B20-D9E0-4742-A115-35834294CC5A}" type="parTrans" cxnId="{33525822-374B-4A19-892F-F9AC02576F76}">
      <dgm:prSet/>
      <dgm:spPr/>
      <dgm:t>
        <a:bodyPr/>
        <a:lstStyle/>
        <a:p>
          <a:endParaRPr lang="en-US"/>
        </a:p>
      </dgm:t>
    </dgm:pt>
    <dgm:pt modelId="{4643F652-C773-4352-9485-DA25CAF729B9}" type="sibTrans" cxnId="{33525822-374B-4A19-892F-F9AC02576F76}">
      <dgm:prSet/>
      <dgm:spPr/>
      <dgm:t>
        <a:bodyPr/>
        <a:lstStyle/>
        <a:p>
          <a:endParaRPr lang="en-US"/>
        </a:p>
      </dgm:t>
    </dgm:pt>
    <dgm:pt modelId="{604B9E49-CA44-44CF-90A7-CF3C23E29B27}">
      <dgm:prSet/>
      <dgm:spPr/>
      <dgm:t>
        <a:bodyPr/>
        <a:lstStyle/>
        <a:p>
          <a:r>
            <a:rPr lang="en-US"/>
            <a:t>By using these field to calulate the count of left_goal_target_date to achieve the objective.</a:t>
          </a:r>
        </a:p>
      </dgm:t>
    </dgm:pt>
    <dgm:pt modelId="{F29F0E45-8E0D-4BE8-B62C-4D5ED26E1D91}" type="parTrans" cxnId="{16EBDF19-5E93-4B0B-9BA2-6924C979B125}">
      <dgm:prSet/>
      <dgm:spPr/>
      <dgm:t>
        <a:bodyPr/>
        <a:lstStyle/>
        <a:p>
          <a:endParaRPr lang="en-US"/>
        </a:p>
      </dgm:t>
    </dgm:pt>
    <dgm:pt modelId="{2DA63546-4F55-47A6-9244-88B3AAC81943}" type="sibTrans" cxnId="{16EBDF19-5E93-4B0B-9BA2-6924C979B125}">
      <dgm:prSet/>
      <dgm:spPr/>
      <dgm:t>
        <a:bodyPr/>
        <a:lstStyle/>
        <a:p>
          <a:endParaRPr lang="en-US"/>
        </a:p>
      </dgm:t>
    </dgm:pt>
    <dgm:pt modelId="{E3B9E176-D4CF-4979-8B6C-9807D60B62F9}">
      <dgm:prSet/>
      <dgm:spPr/>
      <dgm:t>
        <a:bodyPr/>
        <a:lstStyle/>
        <a:p>
          <a:r>
            <a:rPr lang="en-US" b="1" u="sng"/>
            <a:t>First Sqaure Graph:</a:t>
          </a:r>
          <a:endParaRPr lang="en-US"/>
        </a:p>
      </dgm:t>
    </dgm:pt>
    <dgm:pt modelId="{30F7AF4A-62CF-4AAD-93F5-466691865EF0}" type="parTrans" cxnId="{BFA02030-40BB-475D-B17B-255F0549D2EE}">
      <dgm:prSet/>
      <dgm:spPr/>
      <dgm:t>
        <a:bodyPr/>
        <a:lstStyle/>
        <a:p>
          <a:endParaRPr lang="en-US"/>
        </a:p>
      </dgm:t>
    </dgm:pt>
    <dgm:pt modelId="{A7477064-D28D-4425-989E-AF2A47B1EB3E}" type="sibTrans" cxnId="{BFA02030-40BB-475D-B17B-255F0549D2EE}">
      <dgm:prSet/>
      <dgm:spPr/>
      <dgm:t>
        <a:bodyPr/>
        <a:lstStyle/>
        <a:p>
          <a:endParaRPr lang="en-US"/>
        </a:p>
      </dgm:t>
    </dgm:pt>
    <dgm:pt modelId="{EFA8DC61-3E1D-4FC0-B631-F41D55B52EB5}">
      <dgm:prSet/>
      <dgm:spPr/>
      <dgm:t>
        <a:bodyPr/>
        <a:lstStyle/>
        <a:p>
          <a:r>
            <a:rPr lang="en-US" dirty="0"/>
            <a:t>Using left_goal_start_date and Supp_goal_start_date founded the </a:t>
          </a:r>
          <a:r>
            <a:rPr lang="en-US" dirty="0" err="1"/>
            <a:t>left_goal_target_date</a:t>
          </a:r>
          <a:r>
            <a:rPr lang="en-US" dirty="0"/>
            <a:t> to achieve objective as in the given description (Supp_goal_start_date: Start date of the objective that is supporting the </a:t>
          </a:r>
          <a:r>
            <a:rPr lang="en-US" dirty="0" err="1"/>
            <a:t>left_goal</a:t>
          </a:r>
          <a:r>
            <a:rPr lang="en-US" dirty="0"/>
            <a:t>)</a:t>
          </a:r>
        </a:p>
      </dgm:t>
    </dgm:pt>
    <dgm:pt modelId="{D6C7B3A5-0017-40FC-B3EC-AF2D4FB6C9C1}" type="parTrans" cxnId="{E1F077AD-ABC9-4699-8299-8FCB60BD921C}">
      <dgm:prSet/>
      <dgm:spPr/>
      <dgm:t>
        <a:bodyPr/>
        <a:lstStyle/>
        <a:p>
          <a:endParaRPr lang="en-US"/>
        </a:p>
      </dgm:t>
    </dgm:pt>
    <dgm:pt modelId="{25EC9E7E-B95D-43F3-89DA-E2DABBA9E783}" type="sibTrans" cxnId="{E1F077AD-ABC9-4699-8299-8FCB60BD921C}">
      <dgm:prSet/>
      <dgm:spPr/>
      <dgm:t>
        <a:bodyPr/>
        <a:lstStyle/>
        <a:p>
          <a:endParaRPr lang="en-US"/>
        </a:p>
      </dgm:t>
    </dgm:pt>
    <dgm:pt modelId="{05727726-05D2-4E16-B745-DD19E9038216}" type="pres">
      <dgm:prSet presAssocID="{C86C33BC-E172-43A5-94E1-9E5C5223AB4B}" presName="Name0" presStyleCnt="0">
        <dgm:presLayoutVars>
          <dgm:dir/>
          <dgm:animLvl val="lvl"/>
          <dgm:resizeHandles val="exact"/>
        </dgm:presLayoutVars>
      </dgm:prSet>
      <dgm:spPr/>
    </dgm:pt>
    <dgm:pt modelId="{B2F74CD3-DF85-4436-B41B-8DD52D6B7B9D}" type="pres">
      <dgm:prSet presAssocID="{EFA8DC61-3E1D-4FC0-B631-F41D55B52EB5}" presName="boxAndChildren" presStyleCnt="0"/>
      <dgm:spPr/>
    </dgm:pt>
    <dgm:pt modelId="{ABEFB6A8-4AEC-4B5A-BE61-E87A5644A21E}" type="pres">
      <dgm:prSet presAssocID="{EFA8DC61-3E1D-4FC0-B631-F41D55B52EB5}" presName="parentTextBox" presStyleLbl="node1" presStyleIdx="0" presStyleCnt="5"/>
      <dgm:spPr/>
    </dgm:pt>
    <dgm:pt modelId="{DA67F5A9-E8D3-4935-8681-D52ED5646A25}" type="pres">
      <dgm:prSet presAssocID="{A7477064-D28D-4425-989E-AF2A47B1EB3E}" presName="sp" presStyleCnt="0"/>
      <dgm:spPr/>
    </dgm:pt>
    <dgm:pt modelId="{81757F6B-2ABB-49C7-BD8D-8E5C6321999D}" type="pres">
      <dgm:prSet presAssocID="{E3B9E176-D4CF-4979-8B6C-9807D60B62F9}" presName="arrowAndChildren" presStyleCnt="0"/>
      <dgm:spPr/>
    </dgm:pt>
    <dgm:pt modelId="{5AA33145-FCC2-4C99-88FC-DF2FE821381A}" type="pres">
      <dgm:prSet presAssocID="{E3B9E176-D4CF-4979-8B6C-9807D60B62F9}" presName="parentTextArrow" presStyleLbl="node1" presStyleIdx="1" presStyleCnt="5"/>
      <dgm:spPr/>
    </dgm:pt>
    <dgm:pt modelId="{CC2A354B-5E67-4F14-BF1E-F5F77C6DEB4F}" type="pres">
      <dgm:prSet presAssocID="{2DA63546-4F55-47A6-9244-88B3AAC81943}" presName="sp" presStyleCnt="0"/>
      <dgm:spPr/>
    </dgm:pt>
    <dgm:pt modelId="{7A770705-89E2-4611-AC3C-6DF7EA307773}" type="pres">
      <dgm:prSet presAssocID="{604B9E49-CA44-44CF-90A7-CF3C23E29B27}" presName="arrowAndChildren" presStyleCnt="0"/>
      <dgm:spPr/>
    </dgm:pt>
    <dgm:pt modelId="{90B8284C-E1A1-4577-BDEF-7C2B070807D0}" type="pres">
      <dgm:prSet presAssocID="{604B9E49-CA44-44CF-90A7-CF3C23E29B27}" presName="parentTextArrow" presStyleLbl="node1" presStyleIdx="2" presStyleCnt="5"/>
      <dgm:spPr/>
    </dgm:pt>
    <dgm:pt modelId="{D35EAFDD-0F2B-4A63-B5E3-E62C74D9AFA5}" type="pres">
      <dgm:prSet presAssocID="{81082CE3-8394-4AF7-8C49-C0239D6CBC32}" presName="sp" presStyleCnt="0"/>
      <dgm:spPr/>
    </dgm:pt>
    <dgm:pt modelId="{2D1BAD35-421C-41E9-B18A-DDD4061B0260}" type="pres">
      <dgm:prSet presAssocID="{727953F7-E5D9-43FF-9E5F-616FDB978044}" presName="arrowAndChildren" presStyleCnt="0"/>
      <dgm:spPr/>
    </dgm:pt>
    <dgm:pt modelId="{E5428E50-7855-4571-83F5-4AD64868F6FD}" type="pres">
      <dgm:prSet presAssocID="{727953F7-E5D9-43FF-9E5F-616FDB978044}" presName="parentTextArrow" presStyleLbl="node1" presStyleIdx="2" presStyleCnt="5"/>
      <dgm:spPr/>
    </dgm:pt>
    <dgm:pt modelId="{A9F3E81B-E02D-4DC6-B869-59C2CC4079BF}" type="pres">
      <dgm:prSet presAssocID="{727953F7-E5D9-43FF-9E5F-616FDB978044}" presName="arrow" presStyleLbl="node1" presStyleIdx="3" presStyleCnt="5"/>
      <dgm:spPr/>
    </dgm:pt>
    <dgm:pt modelId="{04A70C7A-E534-48B5-B3D7-0C7B47045290}" type="pres">
      <dgm:prSet presAssocID="{727953F7-E5D9-43FF-9E5F-616FDB978044}" presName="descendantArrow" presStyleCnt="0"/>
      <dgm:spPr/>
    </dgm:pt>
    <dgm:pt modelId="{509003FE-D035-4BF3-AAF6-3D2F4BBD4306}" type="pres">
      <dgm:prSet presAssocID="{9A9336AC-2147-4CCC-A2E9-FF36C729AD48}" presName="childTextArrow" presStyleLbl="fgAccFollowNode1" presStyleIdx="0" presStyleCnt="4">
        <dgm:presLayoutVars>
          <dgm:bulletEnabled val="1"/>
        </dgm:presLayoutVars>
      </dgm:prSet>
      <dgm:spPr/>
    </dgm:pt>
    <dgm:pt modelId="{E42BD722-704F-434D-9C89-B6B89E69202C}" type="pres">
      <dgm:prSet presAssocID="{00AEACF4-1282-4BDE-9EEC-431523AB072B}" presName="childTextArrow" presStyleLbl="fgAccFollowNode1" presStyleIdx="1" presStyleCnt="4">
        <dgm:presLayoutVars>
          <dgm:bulletEnabled val="1"/>
        </dgm:presLayoutVars>
      </dgm:prSet>
      <dgm:spPr/>
    </dgm:pt>
    <dgm:pt modelId="{8AEF9C9B-9710-4F6D-8A1D-BC280300BA7F}" type="pres">
      <dgm:prSet presAssocID="{974BCA1B-780B-41CD-A3A7-3F6E42AFD96C}" presName="childTextArrow" presStyleLbl="fgAccFollowNode1" presStyleIdx="2" presStyleCnt="4">
        <dgm:presLayoutVars>
          <dgm:bulletEnabled val="1"/>
        </dgm:presLayoutVars>
      </dgm:prSet>
      <dgm:spPr/>
    </dgm:pt>
    <dgm:pt modelId="{F661537C-0AAB-4DBD-85D4-003AB72BA146}" type="pres">
      <dgm:prSet presAssocID="{892C398B-2A4B-4CE6-8474-D22BBD1DCD69}" presName="childTextArrow" presStyleLbl="fgAccFollowNode1" presStyleIdx="3" presStyleCnt="4">
        <dgm:presLayoutVars>
          <dgm:bulletEnabled val="1"/>
        </dgm:presLayoutVars>
      </dgm:prSet>
      <dgm:spPr/>
    </dgm:pt>
    <dgm:pt modelId="{AF5299E8-1540-4910-90CE-96AE21B3EA5E}" type="pres">
      <dgm:prSet presAssocID="{73550417-AC4B-46DE-887E-7E0128C6C5C7}" presName="sp" presStyleCnt="0"/>
      <dgm:spPr/>
    </dgm:pt>
    <dgm:pt modelId="{A532BA0A-69D3-41AF-B262-1811B2D18EF2}" type="pres">
      <dgm:prSet presAssocID="{DF88EFC5-10AC-4497-A501-AFAD8D895091}" presName="arrowAndChildren" presStyleCnt="0"/>
      <dgm:spPr/>
    </dgm:pt>
    <dgm:pt modelId="{FAC740ED-23D6-40CD-BC65-03F08E82972D}" type="pres">
      <dgm:prSet presAssocID="{DF88EFC5-10AC-4497-A501-AFAD8D895091}" presName="parentTextArrow" presStyleLbl="node1" presStyleIdx="4" presStyleCnt="5"/>
      <dgm:spPr/>
    </dgm:pt>
  </dgm:ptLst>
  <dgm:cxnLst>
    <dgm:cxn modelId="{2F46E506-E4A8-44CD-8528-B76D90966531}" type="presOf" srcId="{E3B9E176-D4CF-4979-8B6C-9807D60B62F9}" destId="{5AA33145-FCC2-4C99-88FC-DF2FE821381A}" srcOrd="0" destOrd="0" presId="urn:microsoft.com/office/officeart/2005/8/layout/process4"/>
    <dgm:cxn modelId="{A2B4F90C-1D76-4AAD-A321-C59B8B97394E}" type="presOf" srcId="{727953F7-E5D9-43FF-9E5F-616FDB978044}" destId="{E5428E50-7855-4571-83F5-4AD64868F6FD}" srcOrd="0" destOrd="0" presId="urn:microsoft.com/office/officeart/2005/8/layout/process4"/>
    <dgm:cxn modelId="{01EEEC0F-C998-4DB2-ACD3-8D10DE8FB18D}" type="presOf" srcId="{DF88EFC5-10AC-4497-A501-AFAD8D895091}" destId="{FAC740ED-23D6-40CD-BC65-03F08E82972D}" srcOrd="0" destOrd="0" presId="urn:microsoft.com/office/officeart/2005/8/layout/process4"/>
    <dgm:cxn modelId="{C505FB10-657A-4CF0-9320-B537BDCAAF15}" type="presOf" srcId="{00AEACF4-1282-4BDE-9EEC-431523AB072B}" destId="{E42BD722-704F-434D-9C89-B6B89E69202C}" srcOrd="0" destOrd="0" presId="urn:microsoft.com/office/officeart/2005/8/layout/process4"/>
    <dgm:cxn modelId="{F4C42111-974F-41B5-8EAC-9A384B64A11B}" srcId="{727953F7-E5D9-43FF-9E5F-616FDB978044}" destId="{974BCA1B-780B-41CD-A3A7-3F6E42AFD96C}" srcOrd="2" destOrd="0" parTransId="{58020E47-078A-4FC6-883E-98F88A06CFA6}" sibTransId="{42904208-F8B0-4DD7-BA02-1B13525DFA55}"/>
    <dgm:cxn modelId="{4423CB11-A731-4077-917C-C238D26F325B}" srcId="{C86C33BC-E172-43A5-94E1-9E5C5223AB4B}" destId="{DF88EFC5-10AC-4497-A501-AFAD8D895091}" srcOrd="0" destOrd="0" parTransId="{D2AD55D6-A1D1-4C99-A5DB-0BF0959B3222}" sibTransId="{73550417-AC4B-46DE-887E-7E0128C6C5C7}"/>
    <dgm:cxn modelId="{4E094112-5B72-46EF-9B3F-027E3BA9F847}" type="presOf" srcId="{727953F7-E5D9-43FF-9E5F-616FDB978044}" destId="{A9F3E81B-E02D-4DC6-B869-59C2CC4079BF}" srcOrd="1" destOrd="0" presId="urn:microsoft.com/office/officeart/2005/8/layout/process4"/>
    <dgm:cxn modelId="{16EBDF19-5E93-4B0B-9BA2-6924C979B125}" srcId="{C86C33BC-E172-43A5-94E1-9E5C5223AB4B}" destId="{604B9E49-CA44-44CF-90A7-CF3C23E29B27}" srcOrd="2" destOrd="0" parTransId="{F29F0E45-8E0D-4BE8-B62C-4D5ED26E1D91}" sibTransId="{2DA63546-4F55-47A6-9244-88B3AAC81943}"/>
    <dgm:cxn modelId="{B2751A1F-B886-4AA1-A09A-8F134208D80E}" srcId="{727953F7-E5D9-43FF-9E5F-616FDB978044}" destId="{9A9336AC-2147-4CCC-A2E9-FF36C729AD48}" srcOrd="0" destOrd="0" parTransId="{4C56D56C-5222-4EDD-9EEA-6CB2C1637094}" sibTransId="{C10365C9-DD4C-4F46-9A56-A15451C84328}"/>
    <dgm:cxn modelId="{33525822-374B-4A19-892F-F9AC02576F76}" srcId="{727953F7-E5D9-43FF-9E5F-616FDB978044}" destId="{892C398B-2A4B-4CE6-8474-D22BBD1DCD69}" srcOrd="3" destOrd="0" parTransId="{08E45B20-D9E0-4742-A115-35834294CC5A}" sibTransId="{4643F652-C773-4352-9485-DA25CAF729B9}"/>
    <dgm:cxn modelId="{7442D423-10F2-4B16-9171-A83D194AB906}" type="presOf" srcId="{EFA8DC61-3E1D-4FC0-B631-F41D55B52EB5}" destId="{ABEFB6A8-4AEC-4B5A-BE61-E87A5644A21E}" srcOrd="0" destOrd="0" presId="urn:microsoft.com/office/officeart/2005/8/layout/process4"/>
    <dgm:cxn modelId="{BFA02030-40BB-475D-B17B-255F0549D2EE}" srcId="{C86C33BC-E172-43A5-94E1-9E5C5223AB4B}" destId="{E3B9E176-D4CF-4979-8B6C-9807D60B62F9}" srcOrd="3" destOrd="0" parTransId="{30F7AF4A-62CF-4AAD-93F5-466691865EF0}" sibTransId="{A7477064-D28D-4425-989E-AF2A47B1EB3E}"/>
    <dgm:cxn modelId="{C4BFAE35-E40E-4C8A-94F3-542F8CBD4FE6}" type="presOf" srcId="{C86C33BC-E172-43A5-94E1-9E5C5223AB4B}" destId="{05727726-05D2-4E16-B745-DD19E9038216}" srcOrd="0" destOrd="0" presId="urn:microsoft.com/office/officeart/2005/8/layout/process4"/>
    <dgm:cxn modelId="{8E265D88-8A78-4934-B3D6-DDC56FCE4AFC}" srcId="{C86C33BC-E172-43A5-94E1-9E5C5223AB4B}" destId="{727953F7-E5D9-43FF-9E5F-616FDB978044}" srcOrd="1" destOrd="0" parTransId="{A1596C69-65E2-42D0-8F21-047FF7B05542}" sibTransId="{81082CE3-8394-4AF7-8C49-C0239D6CBC32}"/>
    <dgm:cxn modelId="{0FAB3E8D-A06D-4B5B-81DD-308F844C04F1}" type="presOf" srcId="{974BCA1B-780B-41CD-A3A7-3F6E42AFD96C}" destId="{8AEF9C9B-9710-4F6D-8A1D-BC280300BA7F}" srcOrd="0" destOrd="0" presId="urn:microsoft.com/office/officeart/2005/8/layout/process4"/>
    <dgm:cxn modelId="{E1F077AD-ABC9-4699-8299-8FCB60BD921C}" srcId="{C86C33BC-E172-43A5-94E1-9E5C5223AB4B}" destId="{EFA8DC61-3E1D-4FC0-B631-F41D55B52EB5}" srcOrd="4" destOrd="0" parTransId="{D6C7B3A5-0017-40FC-B3EC-AF2D4FB6C9C1}" sibTransId="{25EC9E7E-B95D-43F3-89DA-E2DABBA9E783}"/>
    <dgm:cxn modelId="{B1179DBE-4770-4185-ACB2-0C841A7D7DCB}" type="presOf" srcId="{9A9336AC-2147-4CCC-A2E9-FF36C729AD48}" destId="{509003FE-D035-4BF3-AAF6-3D2F4BBD4306}" srcOrd="0" destOrd="0" presId="urn:microsoft.com/office/officeart/2005/8/layout/process4"/>
    <dgm:cxn modelId="{CA31BAC4-5960-4B3F-B542-0BD4FEF05AC2}" type="presOf" srcId="{892C398B-2A4B-4CE6-8474-D22BBD1DCD69}" destId="{F661537C-0AAB-4DBD-85D4-003AB72BA146}" srcOrd="0" destOrd="0" presId="urn:microsoft.com/office/officeart/2005/8/layout/process4"/>
    <dgm:cxn modelId="{98FE82CA-4EDF-44CE-B9B9-CF19E6DD9DFF}" srcId="{727953F7-E5D9-43FF-9E5F-616FDB978044}" destId="{00AEACF4-1282-4BDE-9EEC-431523AB072B}" srcOrd="1" destOrd="0" parTransId="{395EE92B-C78D-47CE-AEEB-88FB0E126FF3}" sibTransId="{497F64A1-8F97-413D-A7A1-88441CF8406A}"/>
    <dgm:cxn modelId="{8F2791E2-7AF4-4FFE-A7E4-402E819BB42D}" type="presOf" srcId="{604B9E49-CA44-44CF-90A7-CF3C23E29B27}" destId="{90B8284C-E1A1-4577-BDEF-7C2B070807D0}" srcOrd="0" destOrd="0" presId="urn:microsoft.com/office/officeart/2005/8/layout/process4"/>
    <dgm:cxn modelId="{EEB94C97-18B3-4D37-B117-349B486418BD}" type="presParOf" srcId="{05727726-05D2-4E16-B745-DD19E9038216}" destId="{B2F74CD3-DF85-4436-B41B-8DD52D6B7B9D}" srcOrd="0" destOrd="0" presId="urn:microsoft.com/office/officeart/2005/8/layout/process4"/>
    <dgm:cxn modelId="{B5937305-7B59-4A42-8F3A-4FC522B1C579}" type="presParOf" srcId="{B2F74CD3-DF85-4436-B41B-8DD52D6B7B9D}" destId="{ABEFB6A8-4AEC-4B5A-BE61-E87A5644A21E}" srcOrd="0" destOrd="0" presId="urn:microsoft.com/office/officeart/2005/8/layout/process4"/>
    <dgm:cxn modelId="{4851D961-9FAB-46FC-969E-72920C63FEE0}" type="presParOf" srcId="{05727726-05D2-4E16-B745-DD19E9038216}" destId="{DA67F5A9-E8D3-4935-8681-D52ED5646A25}" srcOrd="1" destOrd="0" presId="urn:microsoft.com/office/officeart/2005/8/layout/process4"/>
    <dgm:cxn modelId="{3E847749-8661-4451-8D0A-6229CAB9B578}" type="presParOf" srcId="{05727726-05D2-4E16-B745-DD19E9038216}" destId="{81757F6B-2ABB-49C7-BD8D-8E5C6321999D}" srcOrd="2" destOrd="0" presId="urn:microsoft.com/office/officeart/2005/8/layout/process4"/>
    <dgm:cxn modelId="{9B7C7206-F287-47E9-8A83-4FED8078F778}" type="presParOf" srcId="{81757F6B-2ABB-49C7-BD8D-8E5C6321999D}" destId="{5AA33145-FCC2-4C99-88FC-DF2FE821381A}" srcOrd="0" destOrd="0" presId="urn:microsoft.com/office/officeart/2005/8/layout/process4"/>
    <dgm:cxn modelId="{E8C4048A-E2B8-4BD4-92F6-9C821359D26C}" type="presParOf" srcId="{05727726-05D2-4E16-B745-DD19E9038216}" destId="{CC2A354B-5E67-4F14-BF1E-F5F77C6DEB4F}" srcOrd="3" destOrd="0" presId="urn:microsoft.com/office/officeart/2005/8/layout/process4"/>
    <dgm:cxn modelId="{ECDC0FCC-0A21-4AAD-9D6D-530F702242F8}" type="presParOf" srcId="{05727726-05D2-4E16-B745-DD19E9038216}" destId="{7A770705-89E2-4611-AC3C-6DF7EA307773}" srcOrd="4" destOrd="0" presId="urn:microsoft.com/office/officeart/2005/8/layout/process4"/>
    <dgm:cxn modelId="{C8F8B8E8-2AF8-4840-94FB-4ED457CA95CC}" type="presParOf" srcId="{7A770705-89E2-4611-AC3C-6DF7EA307773}" destId="{90B8284C-E1A1-4577-BDEF-7C2B070807D0}" srcOrd="0" destOrd="0" presId="urn:microsoft.com/office/officeart/2005/8/layout/process4"/>
    <dgm:cxn modelId="{3315077B-D0DE-405A-9475-1A4CB0930B1A}" type="presParOf" srcId="{05727726-05D2-4E16-B745-DD19E9038216}" destId="{D35EAFDD-0F2B-4A63-B5E3-E62C74D9AFA5}" srcOrd="5" destOrd="0" presId="urn:microsoft.com/office/officeart/2005/8/layout/process4"/>
    <dgm:cxn modelId="{505094C2-1085-4F48-8CCB-F506C4F3754A}" type="presParOf" srcId="{05727726-05D2-4E16-B745-DD19E9038216}" destId="{2D1BAD35-421C-41E9-B18A-DDD4061B0260}" srcOrd="6" destOrd="0" presId="urn:microsoft.com/office/officeart/2005/8/layout/process4"/>
    <dgm:cxn modelId="{35B36EED-F237-497D-99B9-C4F6DB73E597}" type="presParOf" srcId="{2D1BAD35-421C-41E9-B18A-DDD4061B0260}" destId="{E5428E50-7855-4571-83F5-4AD64868F6FD}" srcOrd="0" destOrd="0" presId="urn:microsoft.com/office/officeart/2005/8/layout/process4"/>
    <dgm:cxn modelId="{95BEFB77-EAC4-4416-95DA-BEDC3DFC897B}" type="presParOf" srcId="{2D1BAD35-421C-41E9-B18A-DDD4061B0260}" destId="{A9F3E81B-E02D-4DC6-B869-59C2CC4079BF}" srcOrd="1" destOrd="0" presId="urn:microsoft.com/office/officeart/2005/8/layout/process4"/>
    <dgm:cxn modelId="{9D95D6BD-CCBC-4DE2-9442-7E1DAF434B5A}" type="presParOf" srcId="{2D1BAD35-421C-41E9-B18A-DDD4061B0260}" destId="{04A70C7A-E534-48B5-B3D7-0C7B47045290}" srcOrd="2" destOrd="0" presId="urn:microsoft.com/office/officeart/2005/8/layout/process4"/>
    <dgm:cxn modelId="{53AD46DC-C300-4BE2-A09D-6AFBA3DB4A6F}" type="presParOf" srcId="{04A70C7A-E534-48B5-B3D7-0C7B47045290}" destId="{509003FE-D035-4BF3-AAF6-3D2F4BBD4306}" srcOrd="0" destOrd="0" presId="urn:microsoft.com/office/officeart/2005/8/layout/process4"/>
    <dgm:cxn modelId="{0D29A27D-6089-4665-8C26-D71E7400183B}" type="presParOf" srcId="{04A70C7A-E534-48B5-B3D7-0C7B47045290}" destId="{E42BD722-704F-434D-9C89-B6B89E69202C}" srcOrd="1" destOrd="0" presId="urn:microsoft.com/office/officeart/2005/8/layout/process4"/>
    <dgm:cxn modelId="{49388218-327F-4E61-92F2-4BB9C832F15C}" type="presParOf" srcId="{04A70C7A-E534-48B5-B3D7-0C7B47045290}" destId="{8AEF9C9B-9710-4F6D-8A1D-BC280300BA7F}" srcOrd="2" destOrd="0" presId="urn:microsoft.com/office/officeart/2005/8/layout/process4"/>
    <dgm:cxn modelId="{566A4708-5519-4802-84B7-29A959E005D2}" type="presParOf" srcId="{04A70C7A-E534-48B5-B3D7-0C7B47045290}" destId="{F661537C-0AAB-4DBD-85D4-003AB72BA146}" srcOrd="3" destOrd="0" presId="urn:microsoft.com/office/officeart/2005/8/layout/process4"/>
    <dgm:cxn modelId="{3E781567-5DC0-4EA0-BEFF-7513B0DE4AFC}" type="presParOf" srcId="{05727726-05D2-4E16-B745-DD19E9038216}" destId="{AF5299E8-1540-4910-90CE-96AE21B3EA5E}" srcOrd="7" destOrd="0" presId="urn:microsoft.com/office/officeart/2005/8/layout/process4"/>
    <dgm:cxn modelId="{BF57272D-64CA-41A9-9837-C07A99C31892}" type="presParOf" srcId="{05727726-05D2-4E16-B745-DD19E9038216}" destId="{A532BA0A-69D3-41AF-B262-1811B2D18EF2}" srcOrd="8" destOrd="0" presId="urn:microsoft.com/office/officeart/2005/8/layout/process4"/>
    <dgm:cxn modelId="{A6DC7407-4510-4E73-948F-030596ADB6B7}" type="presParOf" srcId="{A532BA0A-69D3-41AF-B262-1811B2D18EF2}" destId="{FAC740ED-23D6-40CD-BC65-03F08E8297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BB295-2A70-4140-8FE0-676BEDC7E67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75AC85-99F5-4356-A4CD-3793D69D4E2C}">
      <dgm:prSet/>
      <dgm:spPr/>
      <dgm:t>
        <a:bodyPr/>
        <a:lstStyle/>
        <a:p>
          <a:r>
            <a:rPr lang="en-US" b="1" u="sng"/>
            <a:t>Second Square Graph:</a:t>
          </a:r>
          <a:endParaRPr lang="en-US"/>
        </a:p>
      </dgm:t>
    </dgm:pt>
    <dgm:pt modelId="{3F0804FA-EDAE-487C-A493-3A67F9124E38}" type="parTrans" cxnId="{CB49053B-F921-457E-9282-556B6839A145}">
      <dgm:prSet/>
      <dgm:spPr/>
      <dgm:t>
        <a:bodyPr/>
        <a:lstStyle/>
        <a:p>
          <a:endParaRPr lang="en-US"/>
        </a:p>
      </dgm:t>
    </dgm:pt>
    <dgm:pt modelId="{A5F4E177-C8CD-42FB-A1DD-0A1AC77428E6}" type="sibTrans" cxnId="{CB49053B-F921-457E-9282-556B6839A145}">
      <dgm:prSet/>
      <dgm:spPr/>
      <dgm:t>
        <a:bodyPr/>
        <a:lstStyle/>
        <a:p>
          <a:endParaRPr lang="en-US"/>
        </a:p>
      </dgm:t>
    </dgm:pt>
    <dgm:pt modelId="{E4416DA6-12B8-4044-9489-4EBB1EF3C10D}">
      <dgm:prSet/>
      <dgm:spPr/>
      <dgm:t>
        <a:bodyPr/>
        <a:lstStyle/>
        <a:p>
          <a:r>
            <a:rPr lang="en-US"/>
            <a:t>Using left_goal_target_date and Supp_goal_target_date founded the left_goal_target_date to achieve objective as in the given description (Supp_goal_start_date: Start date of the objective that is supporting the left_goal)</a:t>
          </a:r>
        </a:p>
      </dgm:t>
    </dgm:pt>
    <dgm:pt modelId="{21D772A6-1138-493A-9D4C-E2300059C4C1}" type="parTrans" cxnId="{20FE6E99-B508-40E3-A3F2-B67475695637}">
      <dgm:prSet/>
      <dgm:spPr/>
      <dgm:t>
        <a:bodyPr/>
        <a:lstStyle/>
        <a:p>
          <a:endParaRPr lang="en-US"/>
        </a:p>
      </dgm:t>
    </dgm:pt>
    <dgm:pt modelId="{07C9CC8B-0875-46F6-A568-5AD782C23308}" type="sibTrans" cxnId="{20FE6E99-B508-40E3-A3F2-B67475695637}">
      <dgm:prSet/>
      <dgm:spPr/>
      <dgm:t>
        <a:bodyPr/>
        <a:lstStyle/>
        <a:p>
          <a:endParaRPr lang="en-US"/>
        </a:p>
      </dgm:t>
    </dgm:pt>
    <dgm:pt modelId="{F5745134-343E-46D8-8823-DA1399B7B40F}" type="pres">
      <dgm:prSet presAssocID="{61DBB295-2A70-4140-8FE0-676BEDC7E676}" presName="Name0" presStyleCnt="0">
        <dgm:presLayoutVars>
          <dgm:dir/>
          <dgm:animLvl val="lvl"/>
          <dgm:resizeHandles val="exact"/>
        </dgm:presLayoutVars>
      </dgm:prSet>
      <dgm:spPr/>
    </dgm:pt>
    <dgm:pt modelId="{23C96515-FC05-42CE-8580-D3EEEAE468CF}" type="pres">
      <dgm:prSet presAssocID="{E4416DA6-12B8-4044-9489-4EBB1EF3C10D}" presName="boxAndChildren" presStyleCnt="0"/>
      <dgm:spPr/>
    </dgm:pt>
    <dgm:pt modelId="{BB0C251E-17D5-4241-8421-3FBB609E9555}" type="pres">
      <dgm:prSet presAssocID="{E4416DA6-12B8-4044-9489-4EBB1EF3C10D}" presName="parentTextBox" presStyleLbl="node1" presStyleIdx="0" presStyleCnt="2"/>
      <dgm:spPr/>
    </dgm:pt>
    <dgm:pt modelId="{8B6EE898-942E-4B5F-BB6E-34637D1EF842}" type="pres">
      <dgm:prSet presAssocID="{A5F4E177-C8CD-42FB-A1DD-0A1AC77428E6}" presName="sp" presStyleCnt="0"/>
      <dgm:spPr/>
    </dgm:pt>
    <dgm:pt modelId="{6B02B994-5CE8-4D43-B9EC-9A7438C1A3E4}" type="pres">
      <dgm:prSet presAssocID="{B975AC85-99F5-4356-A4CD-3793D69D4E2C}" presName="arrowAndChildren" presStyleCnt="0"/>
      <dgm:spPr/>
    </dgm:pt>
    <dgm:pt modelId="{E3A1A0F3-F1EB-46FA-8F15-8911339E30F9}" type="pres">
      <dgm:prSet presAssocID="{B975AC85-99F5-4356-A4CD-3793D69D4E2C}" presName="parentTextArrow" presStyleLbl="node1" presStyleIdx="1" presStyleCnt="2"/>
      <dgm:spPr/>
    </dgm:pt>
  </dgm:ptLst>
  <dgm:cxnLst>
    <dgm:cxn modelId="{CB49053B-F921-457E-9282-556B6839A145}" srcId="{61DBB295-2A70-4140-8FE0-676BEDC7E676}" destId="{B975AC85-99F5-4356-A4CD-3793D69D4E2C}" srcOrd="0" destOrd="0" parTransId="{3F0804FA-EDAE-487C-A493-3A67F9124E38}" sibTransId="{A5F4E177-C8CD-42FB-A1DD-0A1AC77428E6}"/>
    <dgm:cxn modelId="{20FE6E99-B508-40E3-A3F2-B67475695637}" srcId="{61DBB295-2A70-4140-8FE0-676BEDC7E676}" destId="{E4416DA6-12B8-4044-9489-4EBB1EF3C10D}" srcOrd="1" destOrd="0" parTransId="{21D772A6-1138-493A-9D4C-E2300059C4C1}" sibTransId="{07C9CC8B-0875-46F6-A568-5AD782C23308}"/>
    <dgm:cxn modelId="{C8DC3EAC-DAE3-4725-9976-6ECB228936A0}" type="presOf" srcId="{B975AC85-99F5-4356-A4CD-3793D69D4E2C}" destId="{E3A1A0F3-F1EB-46FA-8F15-8911339E30F9}" srcOrd="0" destOrd="0" presId="urn:microsoft.com/office/officeart/2005/8/layout/process4"/>
    <dgm:cxn modelId="{1818BAD4-B881-4EE2-B959-E0E308469C57}" type="presOf" srcId="{61DBB295-2A70-4140-8FE0-676BEDC7E676}" destId="{F5745134-343E-46D8-8823-DA1399B7B40F}" srcOrd="0" destOrd="0" presId="urn:microsoft.com/office/officeart/2005/8/layout/process4"/>
    <dgm:cxn modelId="{82E0B9EF-0A8D-45E4-AB36-7254BD2EAA73}" type="presOf" srcId="{E4416DA6-12B8-4044-9489-4EBB1EF3C10D}" destId="{BB0C251E-17D5-4241-8421-3FBB609E9555}" srcOrd="0" destOrd="0" presId="urn:microsoft.com/office/officeart/2005/8/layout/process4"/>
    <dgm:cxn modelId="{158ADAB1-88CE-413C-8B72-54FA90DB0AFC}" type="presParOf" srcId="{F5745134-343E-46D8-8823-DA1399B7B40F}" destId="{23C96515-FC05-42CE-8580-D3EEEAE468CF}" srcOrd="0" destOrd="0" presId="urn:microsoft.com/office/officeart/2005/8/layout/process4"/>
    <dgm:cxn modelId="{AE43FFC3-35F8-46AC-87EB-04CB0C17E0DC}" type="presParOf" srcId="{23C96515-FC05-42CE-8580-D3EEEAE468CF}" destId="{BB0C251E-17D5-4241-8421-3FBB609E9555}" srcOrd="0" destOrd="0" presId="urn:microsoft.com/office/officeart/2005/8/layout/process4"/>
    <dgm:cxn modelId="{DDE56281-109B-40C8-881F-78EDDA4CDA03}" type="presParOf" srcId="{F5745134-343E-46D8-8823-DA1399B7B40F}" destId="{8B6EE898-942E-4B5F-BB6E-34637D1EF842}" srcOrd="1" destOrd="0" presId="urn:microsoft.com/office/officeart/2005/8/layout/process4"/>
    <dgm:cxn modelId="{3C386E25-0F54-4EDE-AD0E-EEF64A2FF4BE}" type="presParOf" srcId="{F5745134-343E-46D8-8823-DA1399B7B40F}" destId="{6B02B994-5CE8-4D43-B9EC-9A7438C1A3E4}" srcOrd="2" destOrd="0" presId="urn:microsoft.com/office/officeart/2005/8/layout/process4"/>
    <dgm:cxn modelId="{DCC78846-9225-426C-B7DE-3AE7FECF3B23}" type="presParOf" srcId="{6B02B994-5CE8-4D43-B9EC-9A7438C1A3E4}" destId="{E3A1A0F3-F1EB-46FA-8F15-8911339E30F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A6D59F-95D1-4DA2-8A2A-BBDD0BF2F342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2F8035B-2ADE-48B4-A63F-2B234E1C02B8}">
      <dgm:prSet/>
      <dgm:spPr/>
      <dgm:t>
        <a:bodyPr/>
        <a:lstStyle/>
        <a:p>
          <a:r>
            <a:rPr lang="en-US" dirty="0"/>
            <a:t>The team key result is represented by Bar graph for all teams with respect to </a:t>
          </a:r>
        </a:p>
      </dgm:t>
    </dgm:pt>
    <dgm:pt modelId="{AAAAAE4F-8E9E-4C70-834B-E58247F3E56A}" type="parTrans" cxnId="{0AE42B59-D08D-464F-8D28-9875BE5D9236}">
      <dgm:prSet/>
      <dgm:spPr/>
      <dgm:t>
        <a:bodyPr/>
        <a:lstStyle/>
        <a:p>
          <a:endParaRPr lang="en-US"/>
        </a:p>
      </dgm:t>
    </dgm:pt>
    <dgm:pt modelId="{E2940694-BD8C-40D6-9E97-2446A196A62C}" type="sibTrans" cxnId="{0AE42B59-D08D-464F-8D28-9875BE5D9236}">
      <dgm:prSet/>
      <dgm:spPr/>
      <dgm:t>
        <a:bodyPr/>
        <a:lstStyle/>
        <a:p>
          <a:endParaRPr lang="en-US"/>
        </a:p>
      </dgm:t>
    </dgm:pt>
    <dgm:pt modelId="{2C6F3E01-DAEB-4B6D-8A0F-EC57E22FEC1E}">
      <dgm:prSet/>
      <dgm:spPr/>
      <dgm:t>
        <a:bodyPr/>
        <a:lstStyle/>
        <a:p>
          <a:r>
            <a:rPr lang="en-US"/>
            <a:t>Kr_Start_value</a:t>
          </a:r>
        </a:p>
      </dgm:t>
    </dgm:pt>
    <dgm:pt modelId="{F83BC08A-3CB0-4B08-A743-26A6C5C73C43}" type="parTrans" cxnId="{AD5C0B04-BB5F-4DE9-B2F9-FAF4E6924C8A}">
      <dgm:prSet/>
      <dgm:spPr/>
      <dgm:t>
        <a:bodyPr/>
        <a:lstStyle/>
        <a:p>
          <a:endParaRPr lang="en-US"/>
        </a:p>
      </dgm:t>
    </dgm:pt>
    <dgm:pt modelId="{3E8AB6E1-ABC0-4DB3-AB46-0D783079C45C}" type="sibTrans" cxnId="{AD5C0B04-BB5F-4DE9-B2F9-FAF4E6924C8A}">
      <dgm:prSet/>
      <dgm:spPr/>
      <dgm:t>
        <a:bodyPr/>
        <a:lstStyle/>
        <a:p>
          <a:endParaRPr lang="en-US"/>
        </a:p>
      </dgm:t>
    </dgm:pt>
    <dgm:pt modelId="{EB9A03E9-7D11-4F02-A93E-CBD6FDA40165}">
      <dgm:prSet/>
      <dgm:spPr/>
      <dgm:t>
        <a:bodyPr/>
        <a:lstStyle/>
        <a:p>
          <a:r>
            <a:rPr lang="en-US"/>
            <a:t>Kr_Target_value</a:t>
          </a:r>
        </a:p>
      </dgm:t>
    </dgm:pt>
    <dgm:pt modelId="{50FA2256-950C-4DE0-8D1C-1764A5159EA5}" type="parTrans" cxnId="{9BC85B1E-7F1A-45E3-981E-5FA6AB602C41}">
      <dgm:prSet/>
      <dgm:spPr/>
      <dgm:t>
        <a:bodyPr/>
        <a:lstStyle/>
        <a:p>
          <a:endParaRPr lang="en-US"/>
        </a:p>
      </dgm:t>
    </dgm:pt>
    <dgm:pt modelId="{5FFF8D95-9D3B-464A-853B-8E5C74F05527}" type="sibTrans" cxnId="{9BC85B1E-7F1A-45E3-981E-5FA6AB602C41}">
      <dgm:prSet/>
      <dgm:spPr/>
      <dgm:t>
        <a:bodyPr/>
        <a:lstStyle/>
        <a:p>
          <a:endParaRPr lang="en-US"/>
        </a:p>
      </dgm:t>
    </dgm:pt>
    <dgm:pt modelId="{460C181D-B1B9-4E10-93A1-1ECBA3E50682}">
      <dgm:prSet/>
      <dgm:spPr/>
      <dgm:t>
        <a:bodyPr/>
        <a:lstStyle/>
        <a:p>
          <a:r>
            <a:rPr lang="en-US"/>
            <a:t>Kr_Current value</a:t>
          </a:r>
        </a:p>
      </dgm:t>
    </dgm:pt>
    <dgm:pt modelId="{5527E0BA-8C92-432A-86AD-F7EBE8E2CB89}" type="parTrans" cxnId="{4FA0450F-01F0-4C3C-B3EF-57F454594740}">
      <dgm:prSet/>
      <dgm:spPr/>
      <dgm:t>
        <a:bodyPr/>
        <a:lstStyle/>
        <a:p>
          <a:endParaRPr lang="en-US"/>
        </a:p>
      </dgm:t>
    </dgm:pt>
    <dgm:pt modelId="{383CC260-A314-4AC4-A3A5-B5DA33E98027}" type="sibTrans" cxnId="{4FA0450F-01F0-4C3C-B3EF-57F454594740}">
      <dgm:prSet/>
      <dgm:spPr/>
      <dgm:t>
        <a:bodyPr/>
        <a:lstStyle/>
        <a:p>
          <a:endParaRPr lang="en-US"/>
        </a:p>
      </dgm:t>
    </dgm:pt>
    <dgm:pt modelId="{6929D30A-2C59-4CB0-A7F6-D7A37D1FB17B}">
      <dgm:prSet/>
      <dgm:spPr/>
      <dgm:t>
        <a:bodyPr/>
        <a:lstStyle/>
        <a:p>
          <a:r>
            <a:rPr lang="en-US" dirty="0"/>
            <a:t>These are the important fields to analyze the values of each team.</a:t>
          </a:r>
        </a:p>
      </dgm:t>
    </dgm:pt>
    <dgm:pt modelId="{E1B3F75C-A919-4FA8-BCDE-ABF557B5E84F}" type="parTrans" cxnId="{6CE98C33-1E16-4A11-9BCC-4B2266388BBB}">
      <dgm:prSet/>
      <dgm:spPr/>
      <dgm:t>
        <a:bodyPr/>
        <a:lstStyle/>
        <a:p>
          <a:endParaRPr lang="en-US"/>
        </a:p>
      </dgm:t>
    </dgm:pt>
    <dgm:pt modelId="{FAF79AFD-08AC-48B0-B119-F8DD669AF876}" type="sibTrans" cxnId="{6CE98C33-1E16-4A11-9BCC-4B2266388BBB}">
      <dgm:prSet/>
      <dgm:spPr/>
      <dgm:t>
        <a:bodyPr/>
        <a:lstStyle/>
        <a:p>
          <a:endParaRPr lang="en-US"/>
        </a:p>
      </dgm:t>
    </dgm:pt>
    <dgm:pt modelId="{159025B5-F9C8-46C9-9274-AAEC685C85ED}" type="pres">
      <dgm:prSet presAssocID="{80A6D59F-95D1-4DA2-8A2A-BBDD0BF2F342}" presName="Name0" presStyleCnt="0">
        <dgm:presLayoutVars>
          <dgm:dir/>
          <dgm:animLvl val="lvl"/>
          <dgm:resizeHandles val="exact"/>
        </dgm:presLayoutVars>
      </dgm:prSet>
      <dgm:spPr/>
    </dgm:pt>
    <dgm:pt modelId="{AEBF4DFE-8317-423C-912B-5C99DE894DEB}" type="pres">
      <dgm:prSet presAssocID="{6929D30A-2C59-4CB0-A7F6-D7A37D1FB17B}" presName="boxAndChildren" presStyleCnt="0"/>
      <dgm:spPr/>
    </dgm:pt>
    <dgm:pt modelId="{2094A81D-C86C-4EFC-AFD6-18542E30B0FE}" type="pres">
      <dgm:prSet presAssocID="{6929D30A-2C59-4CB0-A7F6-D7A37D1FB17B}" presName="parentTextBox" presStyleLbl="node1" presStyleIdx="0" presStyleCnt="2"/>
      <dgm:spPr/>
    </dgm:pt>
    <dgm:pt modelId="{D10DD965-595C-4A79-BD8B-A5BC444F97D9}" type="pres">
      <dgm:prSet presAssocID="{E2940694-BD8C-40D6-9E97-2446A196A62C}" presName="sp" presStyleCnt="0"/>
      <dgm:spPr/>
    </dgm:pt>
    <dgm:pt modelId="{3872D2A2-A8DD-4FBF-8AA4-B772742692FB}" type="pres">
      <dgm:prSet presAssocID="{32F8035B-2ADE-48B4-A63F-2B234E1C02B8}" presName="arrowAndChildren" presStyleCnt="0"/>
      <dgm:spPr/>
    </dgm:pt>
    <dgm:pt modelId="{29A8B95D-4FEA-4C92-A130-8BD03D9D219D}" type="pres">
      <dgm:prSet presAssocID="{32F8035B-2ADE-48B4-A63F-2B234E1C02B8}" presName="parentTextArrow" presStyleLbl="node1" presStyleIdx="0" presStyleCnt="2"/>
      <dgm:spPr/>
    </dgm:pt>
    <dgm:pt modelId="{FF1CFF64-99FF-431A-BF98-C3C65B07DDD8}" type="pres">
      <dgm:prSet presAssocID="{32F8035B-2ADE-48B4-A63F-2B234E1C02B8}" presName="arrow" presStyleLbl="node1" presStyleIdx="1" presStyleCnt="2"/>
      <dgm:spPr/>
    </dgm:pt>
    <dgm:pt modelId="{FF0F6DA6-1A6C-4455-A5BF-5FBB77F16F9E}" type="pres">
      <dgm:prSet presAssocID="{32F8035B-2ADE-48B4-A63F-2B234E1C02B8}" presName="descendantArrow" presStyleCnt="0"/>
      <dgm:spPr/>
    </dgm:pt>
    <dgm:pt modelId="{F342806D-7E7F-4711-A629-30AFCA71C4AB}" type="pres">
      <dgm:prSet presAssocID="{2C6F3E01-DAEB-4B6D-8A0F-EC57E22FEC1E}" presName="childTextArrow" presStyleLbl="fgAccFollowNode1" presStyleIdx="0" presStyleCnt="3">
        <dgm:presLayoutVars>
          <dgm:bulletEnabled val="1"/>
        </dgm:presLayoutVars>
      </dgm:prSet>
      <dgm:spPr/>
    </dgm:pt>
    <dgm:pt modelId="{324515A7-2EC5-4210-989A-782065AF13EE}" type="pres">
      <dgm:prSet presAssocID="{EB9A03E9-7D11-4F02-A93E-CBD6FDA40165}" presName="childTextArrow" presStyleLbl="fgAccFollowNode1" presStyleIdx="1" presStyleCnt="3">
        <dgm:presLayoutVars>
          <dgm:bulletEnabled val="1"/>
        </dgm:presLayoutVars>
      </dgm:prSet>
      <dgm:spPr/>
    </dgm:pt>
    <dgm:pt modelId="{520D49F8-6CD9-49DA-85F6-A2F987F5013B}" type="pres">
      <dgm:prSet presAssocID="{460C181D-B1B9-4E10-93A1-1ECBA3E50682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D5C0B04-BB5F-4DE9-B2F9-FAF4E6924C8A}" srcId="{32F8035B-2ADE-48B4-A63F-2B234E1C02B8}" destId="{2C6F3E01-DAEB-4B6D-8A0F-EC57E22FEC1E}" srcOrd="0" destOrd="0" parTransId="{F83BC08A-3CB0-4B08-A743-26A6C5C73C43}" sibTransId="{3E8AB6E1-ABC0-4DB3-AB46-0D783079C45C}"/>
    <dgm:cxn modelId="{9872AC05-ED09-482C-B5D1-30145F712459}" type="presOf" srcId="{460C181D-B1B9-4E10-93A1-1ECBA3E50682}" destId="{520D49F8-6CD9-49DA-85F6-A2F987F5013B}" srcOrd="0" destOrd="0" presId="urn:microsoft.com/office/officeart/2005/8/layout/process4"/>
    <dgm:cxn modelId="{4FA0450F-01F0-4C3C-B3EF-57F454594740}" srcId="{32F8035B-2ADE-48B4-A63F-2B234E1C02B8}" destId="{460C181D-B1B9-4E10-93A1-1ECBA3E50682}" srcOrd="2" destOrd="0" parTransId="{5527E0BA-8C92-432A-86AD-F7EBE8E2CB89}" sibTransId="{383CC260-A314-4AC4-A3A5-B5DA33E98027}"/>
    <dgm:cxn modelId="{9BC85B1E-7F1A-45E3-981E-5FA6AB602C41}" srcId="{32F8035B-2ADE-48B4-A63F-2B234E1C02B8}" destId="{EB9A03E9-7D11-4F02-A93E-CBD6FDA40165}" srcOrd="1" destOrd="0" parTransId="{50FA2256-950C-4DE0-8D1C-1764A5159EA5}" sibTransId="{5FFF8D95-9D3B-464A-853B-8E5C74F05527}"/>
    <dgm:cxn modelId="{57317433-4D29-4898-A8C3-62599CE0786E}" type="presOf" srcId="{2C6F3E01-DAEB-4B6D-8A0F-EC57E22FEC1E}" destId="{F342806D-7E7F-4711-A629-30AFCA71C4AB}" srcOrd="0" destOrd="0" presId="urn:microsoft.com/office/officeart/2005/8/layout/process4"/>
    <dgm:cxn modelId="{6CE98C33-1E16-4A11-9BCC-4B2266388BBB}" srcId="{80A6D59F-95D1-4DA2-8A2A-BBDD0BF2F342}" destId="{6929D30A-2C59-4CB0-A7F6-D7A37D1FB17B}" srcOrd="1" destOrd="0" parTransId="{E1B3F75C-A919-4FA8-BCDE-ABF557B5E84F}" sibTransId="{FAF79AFD-08AC-48B0-B119-F8DD669AF876}"/>
    <dgm:cxn modelId="{6B5B4E36-F0F7-4E5B-A0D4-893F38AE2773}" type="presOf" srcId="{80A6D59F-95D1-4DA2-8A2A-BBDD0BF2F342}" destId="{159025B5-F9C8-46C9-9274-AAEC685C85ED}" srcOrd="0" destOrd="0" presId="urn:microsoft.com/office/officeart/2005/8/layout/process4"/>
    <dgm:cxn modelId="{4D482751-43F1-4D99-B125-502BD382E81E}" type="presOf" srcId="{32F8035B-2ADE-48B4-A63F-2B234E1C02B8}" destId="{29A8B95D-4FEA-4C92-A130-8BD03D9D219D}" srcOrd="0" destOrd="0" presId="urn:microsoft.com/office/officeart/2005/8/layout/process4"/>
    <dgm:cxn modelId="{0AE42B59-D08D-464F-8D28-9875BE5D9236}" srcId="{80A6D59F-95D1-4DA2-8A2A-BBDD0BF2F342}" destId="{32F8035B-2ADE-48B4-A63F-2B234E1C02B8}" srcOrd="0" destOrd="0" parTransId="{AAAAAE4F-8E9E-4C70-834B-E58247F3E56A}" sibTransId="{E2940694-BD8C-40D6-9E97-2446A196A62C}"/>
    <dgm:cxn modelId="{F81548C1-2FE6-49DD-953E-91C353D8129E}" type="presOf" srcId="{6929D30A-2C59-4CB0-A7F6-D7A37D1FB17B}" destId="{2094A81D-C86C-4EFC-AFD6-18542E30B0FE}" srcOrd="0" destOrd="0" presId="urn:microsoft.com/office/officeart/2005/8/layout/process4"/>
    <dgm:cxn modelId="{752BF3E4-6C2B-4319-B024-085290DFA71C}" type="presOf" srcId="{EB9A03E9-7D11-4F02-A93E-CBD6FDA40165}" destId="{324515A7-2EC5-4210-989A-782065AF13EE}" srcOrd="0" destOrd="0" presId="urn:microsoft.com/office/officeart/2005/8/layout/process4"/>
    <dgm:cxn modelId="{F5E3BDEF-5524-4A0F-94B0-56AFD8251356}" type="presOf" srcId="{32F8035B-2ADE-48B4-A63F-2B234E1C02B8}" destId="{FF1CFF64-99FF-431A-BF98-C3C65B07DDD8}" srcOrd="1" destOrd="0" presId="urn:microsoft.com/office/officeart/2005/8/layout/process4"/>
    <dgm:cxn modelId="{DFB7D53A-AAF4-4CCA-96B9-58B819FFDD5C}" type="presParOf" srcId="{159025B5-F9C8-46C9-9274-AAEC685C85ED}" destId="{AEBF4DFE-8317-423C-912B-5C99DE894DEB}" srcOrd="0" destOrd="0" presId="urn:microsoft.com/office/officeart/2005/8/layout/process4"/>
    <dgm:cxn modelId="{D0DDDA86-CCE9-4599-97CB-BDE485858328}" type="presParOf" srcId="{AEBF4DFE-8317-423C-912B-5C99DE894DEB}" destId="{2094A81D-C86C-4EFC-AFD6-18542E30B0FE}" srcOrd="0" destOrd="0" presId="urn:microsoft.com/office/officeart/2005/8/layout/process4"/>
    <dgm:cxn modelId="{DD6D5615-F220-4B9F-9701-FB1CB8210A3D}" type="presParOf" srcId="{159025B5-F9C8-46C9-9274-AAEC685C85ED}" destId="{D10DD965-595C-4A79-BD8B-A5BC444F97D9}" srcOrd="1" destOrd="0" presId="urn:microsoft.com/office/officeart/2005/8/layout/process4"/>
    <dgm:cxn modelId="{C3C83A5E-F8F6-464E-B065-681E0DF8E3A0}" type="presParOf" srcId="{159025B5-F9C8-46C9-9274-AAEC685C85ED}" destId="{3872D2A2-A8DD-4FBF-8AA4-B772742692FB}" srcOrd="2" destOrd="0" presId="urn:microsoft.com/office/officeart/2005/8/layout/process4"/>
    <dgm:cxn modelId="{F6569D51-159A-41DB-824F-378CDB436E84}" type="presParOf" srcId="{3872D2A2-A8DD-4FBF-8AA4-B772742692FB}" destId="{29A8B95D-4FEA-4C92-A130-8BD03D9D219D}" srcOrd="0" destOrd="0" presId="urn:microsoft.com/office/officeart/2005/8/layout/process4"/>
    <dgm:cxn modelId="{A7E8DE0D-D9D7-458B-B141-B805F8F2995D}" type="presParOf" srcId="{3872D2A2-A8DD-4FBF-8AA4-B772742692FB}" destId="{FF1CFF64-99FF-431A-BF98-C3C65B07DDD8}" srcOrd="1" destOrd="0" presId="urn:microsoft.com/office/officeart/2005/8/layout/process4"/>
    <dgm:cxn modelId="{3E9AA2DE-3A4A-4B3E-B63F-0B51A90A1C09}" type="presParOf" srcId="{3872D2A2-A8DD-4FBF-8AA4-B772742692FB}" destId="{FF0F6DA6-1A6C-4455-A5BF-5FBB77F16F9E}" srcOrd="2" destOrd="0" presId="urn:microsoft.com/office/officeart/2005/8/layout/process4"/>
    <dgm:cxn modelId="{A970CBCD-86FE-4B3D-8B9F-DFE5F67F5DA3}" type="presParOf" srcId="{FF0F6DA6-1A6C-4455-A5BF-5FBB77F16F9E}" destId="{F342806D-7E7F-4711-A629-30AFCA71C4AB}" srcOrd="0" destOrd="0" presId="urn:microsoft.com/office/officeart/2005/8/layout/process4"/>
    <dgm:cxn modelId="{074BD524-3844-48F4-A6FC-880AF1C98AE6}" type="presParOf" srcId="{FF0F6DA6-1A6C-4455-A5BF-5FBB77F16F9E}" destId="{324515A7-2EC5-4210-989A-782065AF13EE}" srcOrd="1" destOrd="0" presId="urn:microsoft.com/office/officeart/2005/8/layout/process4"/>
    <dgm:cxn modelId="{E0B8E22C-8674-4676-94AB-B27E9352839B}" type="presParOf" srcId="{FF0F6DA6-1A6C-4455-A5BF-5FBB77F16F9E}" destId="{520D49F8-6CD9-49DA-85F6-A2F987F5013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3BD79-F5B7-4740-BFC8-A68C653DAC74}">
      <dsp:nvSpPr>
        <dsp:cNvPr id="0" name=""/>
        <dsp:cNvSpPr/>
      </dsp:nvSpPr>
      <dsp:spPr>
        <a:xfrm>
          <a:off x="0" y="2626990"/>
          <a:ext cx="10515600" cy="1723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represent the which is highest </a:t>
          </a:r>
          <a:r>
            <a:rPr lang="en-US" sz="2300" kern="1200" dirty="0" err="1"/>
            <a:t>cycle_id</a:t>
          </a:r>
          <a:r>
            <a:rPr lang="en-US" sz="2300" kern="1200" dirty="0"/>
            <a:t> among alignment type</a:t>
          </a:r>
        </a:p>
      </dsp:txBody>
      <dsp:txXfrm>
        <a:off x="0" y="2626990"/>
        <a:ext cx="10515600" cy="1723590"/>
      </dsp:txXfrm>
    </dsp:sp>
    <dsp:sp modelId="{55F687C0-DE12-4A59-AEC6-DED00ADDC600}">
      <dsp:nvSpPr>
        <dsp:cNvPr id="0" name=""/>
        <dsp:cNvSpPr/>
      </dsp:nvSpPr>
      <dsp:spPr>
        <a:xfrm rot="10800000">
          <a:off x="0" y="1962"/>
          <a:ext cx="10515600" cy="26508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Alignment is represented by Bar-Graph for each cycle with each alignment type:</a:t>
          </a:r>
        </a:p>
      </dsp:txBody>
      <dsp:txXfrm rot="-10800000">
        <a:off x="0" y="1962"/>
        <a:ext cx="10515600" cy="930459"/>
      </dsp:txXfrm>
    </dsp:sp>
    <dsp:sp modelId="{C71A6127-A97D-4870-886E-E128E0E54902}">
      <dsp:nvSpPr>
        <dsp:cNvPr id="0" name=""/>
        <dsp:cNvSpPr/>
      </dsp:nvSpPr>
      <dsp:spPr>
        <a:xfrm>
          <a:off x="5134" y="932422"/>
          <a:ext cx="3501776" cy="7926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Direct alignment</a:t>
          </a:r>
        </a:p>
      </dsp:txBody>
      <dsp:txXfrm>
        <a:off x="5134" y="932422"/>
        <a:ext cx="3501776" cy="792613"/>
      </dsp:txXfrm>
    </dsp:sp>
    <dsp:sp modelId="{728E0F47-3042-40FC-A7AA-B8FA38AB8D85}">
      <dsp:nvSpPr>
        <dsp:cNvPr id="0" name=""/>
        <dsp:cNvSpPr/>
      </dsp:nvSpPr>
      <dsp:spPr>
        <a:xfrm>
          <a:off x="3506911" y="932422"/>
          <a:ext cx="3501776" cy="7926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Indirect alignment level 1</a:t>
          </a:r>
        </a:p>
      </dsp:txBody>
      <dsp:txXfrm>
        <a:off x="3506911" y="932422"/>
        <a:ext cx="3501776" cy="792613"/>
      </dsp:txXfrm>
    </dsp:sp>
    <dsp:sp modelId="{06B9087A-D43D-47A0-8564-09CDAE4844F5}">
      <dsp:nvSpPr>
        <dsp:cNvPr id="0" name=""/>
        <dsp:cNvSpPr/>
      </dsp:nvSpPr>
      <dsp:spPr>
        <a:xfrm>
          <a:off x="7008688" y="932422"/>
          <a:ext cx="3501776" cy="7926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Indirect alignment level 2</a:t>
          </a:r>
        </a:p>
      </dsp:txBody>
      <dsp:txXfrm>
        <a:off x="7008688" y="932422"/>
        <a:ext cx="3501776" cy="792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FB6A8-4AEC-4B5A-BE61-E87A5644A21E}">
      <dsp:nvSpPr>
        <dsp:cNvPr id="0" name=""/>
        <dsp:cNvSpPr/>
      </dsp:nvSpPr>
      <dsp:spPr>
        <a:xfrm>
          <a:off x="0" y="4366630"/>
          <a:ext cx="6422901" cy="7163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Using left_goal_start_date and Supp_goal_start_date founded the </a:t>
          </a:r>
          <a:r>
            <a:rPr lang="en-US" sz="1200" kern="1200" dirty="0" err="1"/>
            <a:t>left_goal_target_date</a:t>
          </a:r>
          <a:r>
            <a:rPr lang="en-US" sz="1200" kern="1200" dirty="0"/>
            <a:t> to achieve objective as in the given description (Supp_goal_start_date: Start date of the objective that is supporting the </a:t>
          </a:r>
          <a:r>
            <a:rPr lang="en-US" sz="1200" kern="1200" dirty="0" err="1"/>
            <a:t>left_goal</a:t>
          </a:r>
          <a:r>
            <a:rPr lang="en-US" sz="1200" kern="1200" dirty="0"/>
            <a:t>)</a:t>
          </a:r>
        </a:p>
      </dsp:txBody>
      <dsp:txXfrm>
        <a:off x="0" y="4366630"/>
        <a:ext cx="6422901" cy="716382"/>
      </dsp:txXfrm>
    </dsp:sp>
    <dsp:sp modelId="{5AA33145-FCC2-4C99-88FC-DF2FE821381A}">
      <dsp:nvSpPr>
        <dsp:cNvPr id="0" name=""/>
        <dsp:cNvSpPr/>
      </dsp:nvSpPr>
      <dsp:spPr>
        <a:xfrm rot="10800000">
          <a:off x="0" y="3275580"/>
          <a:ext cx="6422901" cy="1101795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First Sqaure Graph:</a:t>
          </a:r>
          <a:endParaRPr lang="en-US" sz="1200" kern="1200"/>
        </a:p>
      </dsp:txBody>
      <dsp:txXfrm rot="10800000">
        <a:off x="0" y="3275580"/>
        <a:ext cx="6422901" cy="715913"/>
      </dsp:txXfrm>
    </dsp:sp>
    <dsp:sp modelId="{90B8284C-E1A1-4577-BDEF-7C2B070807D0}">
      <dsp:nvSpPr>
        <dsp:cNvPr id="0" name=""/>
        <dsp:cNvSpPr/>
      </dsp:nvSpPr>
      <dsp:spPr>
        <a:xfrm rot="10800000">
          <a:off x="0" y="2184530"/>
          <a:ext cx="6422901" cy="1101795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By using these field to calulate the count of left_goal_target_date to achieve the objective.</a:t>
          </a:r>
        </a:p>
      </dsp:txBody>
      <dsp:txXfrm rot="10800000">
        <a:off x="0" y="2184530"/>
        <a:ext cx="6422901" cy="715913"/>
      </dsp:txXfrm>
    </dsp:sp>
    <dsp:sp modelId="{A9F3E81B-E02D-4DC6-B869-59C2CC4079BF}">
      <dsp:nvSpPr>
        <dsp:cNvPr id="0" name=""/>
        <dsp:cNvSpPr/>
      </dsp:nvSpPr>
      <dsp:spPr>
        <a:xfrm rot="10800000">
          <a:off x="0" y="1093480"/>
          <a:ext cx="6422901" cy="1101795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Fields used:</a:t>
          </a:r>
        </a:p>
      </dsp:txBody>
      <dsp:txXfrm rot="-10800000">
        <a:off x="0" y="1093480"/>
        <a:ext cx="6422901" cy="386730"/>
      </dsp:txXfrm>
    </dsp:sp>
    <dsp:sp modelId="{509003FE-D035-4BF3-AAF6-3D2F4BBD4306}">
      <dsp:nvSpPr>
        <dsp:cNvPr id="0" name=""/>
        <dsp:cNvSpPr/>
      </dsp:nvSpPr>
      <dsp:spPr>
        <a:xfrm>
          <a:off x="0" y="1480211"/>
          <a:ext cx="1605725" cy="3294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left_goal_start_date</a:t>
          </a:r>
        </a:p>
      </dsp:txBody>
      <dsp:txXfrm>
        <a:off x="0" y="1480211"/>
        <a:ext cx="1605725" cy="329436"/>
      </dsp:txXfrm>
    </dsp:sp>
    <dsp:sp modelId="{E42BD722-704F-434D-9C89-B6B89E69202C}">
      <dsp:nvSpPr>
        <dsp:cNvPr id="0" name=""/>
        <dsp:cNvSpPr/>
      </dsp:nvSpPr>
      <dsp:spPr>
        <a:xfrm>
          <a:off x="1605725" y="1480211"/>
          <a:ext cx="1605725" cy="329436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left_goal_target_date</a:t>
          </a:r>
        </a:p>
      </dsp:txBody>
      <dsp:txXfrm>
        <a:off x="1605725" y="1480211"/>
        <a:ext cx="1605725" cy="329436"/>
      </dsp:txXfrm>
    </dsp:sp>
    <dsp:sp modelId="{8AEF9C9B-9710-4F6D-8A1D-BC280300BA7F}">
      <dsp:nvSpPr>
        <dsp:cNvPr id="0" name=""/>
        <dsp:cNvSpPr/>
      </dsp:nvSpPr>
      <dsp:spPr>
        <a:xfrm>
          <a:off x="3211450" y="1480211"/>
          <a:ext cx="1605725" cy="329436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Supp_goal_start_date</a:t>
          </a:r>
        </a:p>
      </dsp:txBody>
      <dsp:txXfrm>
        <a:off x="3211450" y="1480211"/>
        <a:ext cx="1605725" cy="329436"/>
      </dsp:txXfrm>
    </dsp:sp>
    <dsp:sp modelId="{F661537C-0AAB-4DBD-85D4-003AB72BA146}">
      <dsp:nvSpPr>
        <dsp:cNvPr id="0" name=""/>
        <dsp:cNvSpPr/>
      </dsp:nvSpPr>
      <dsp:spPr>
        <a:xfrm>
          <a:off x="4817175" y="1480211"/>
          <a:ext cx="1605725" cy="32943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Supp_goal_target_date</a:t>
          </a:r>
        </a:p>
      </dsp:txBody>
      <dsp:txXfrm>
        <a:off x="4817175" y="1480211"/>
        <a:ext cx="1605725" cy="329436"/>
      </dsp:txXfrm>
    </dsp:sp>
    <dsp:sp modelId="{FAC740ED-23D6-40CD-BC65-03F08E82972D}">
      <dsp:nvSpPr>
        <dsp:cNvPr id="0" name=""/>
        <dsp:cNvSpPr/>
      </dsp:nvSpPr>
      <dsp:spPr>
        <a:xfrm rot="10800000">
          <a:off x="0" y="2430"/>
          <a:ext cx="6422901" cy="110179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find the count achieved by </a:t>
          </a:r>
          <a:r>
            <a:rPr lang="en-US" sz="1200" kern="1200" dirty="0" err="1"/>
            <a:t>left_goal_target_date</a:t>
          </a:r>
          <a:r>
            <a:rPr lang="en-US" sz="1200" kern="1200" dirty="0"/>
            <a:t> is represented by square graph.</a:t>
          </a:r>
        </a:p>
      </dsp:txBody>
      <dsp:txXfrm rot="10800000">
        <a:off x="0" y="2430"/>
        <a:ext cx="6422901" cy="71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C251E-17D5-4241-8421-3FBB609E9555}">
      <dsp:nvSpPr>
        <dsp:cNvPr id="0" name=""/>
        <dsp:cNvSpPr/>
      </dsp:nvSpPr>
      <dsp:spPr>
        <a:xfrm>
          <a:off x="0" y="3069334"/>
          <a:ext cx="6422901" cy="20138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left_goal_target_date and Supp_goal_target_date founded the left_goal_target_date to achieve objective as in the given description (Supp_goal_start_date: Start date of the objective that is supporting the left_goal)</a:t>
          </a:r>
        </a:p>
      </dsp:txBody>
      <dsp:txXfrm>
        <a:off x="0" y="3069334"/>
        <a:ext cx="6422901" cy="2013815"/>
      </dsp:txXfrm>
    </dsp:sp>
    <dsp:sp modelId="{E3A1A0F3-F1EB-46FA-8F15-8911339E30F9}">
      <dsp:nvSpPr>
        <dsp:cNvPr id="0" name=""/>
        <dsp:cNvSpPr/>
      </dsp:nvSpPr>
      <dsp:spPr>
        <a:xfrm rot="10800000">
          <a:off x="0" y="2293"/>
          <a:ext cx="6422901" cy="309724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Second Square Graph:</a:t>
          </a:r>
          <a:endParaRPr lang="en-US" sz="2300" kern="1200"/>
        </a:p>
      </dsp:txBody>
      <dsp:txXfrm rot="10800000">
        <a:off x="0" y="2293"/>
        <a:ext cx="6422901" cy="2012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A81D-C86C-4EFC-AFD6-18542E30B0FE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are the important fields to analyze the values of each team.</a:t>
          </a:r>
        </a:p>
      </dsp:txBody>
      <dsp:txXfrm>
        <a:off x="0" y="2626263"/>
        <a:ext cx="10515600" cy="1723112"/>
      </dsp:txXfrm>
    </dsp:sp>
    <dsp:sp modelId="{FF1CFF64-99FF-431A-BF98-C3C65B07DDD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team key result is represented by Bar graph for all teams with respect to </a:t>
          </a:r>
        </a:p>
      </dsp:txBody>
      <dsp:txXfrm rot="-10800000">
        <a:off x="0" y="1962"/>
        <a:ext cx="10515600" cy="930201"/>
      </dsp:txXfrm>
    </dsp:sp>
    <dsp:sp modelId="{F342806D-7E7F-4711-A629-30AFCA71C4AB}">
      <dsp:nvSpPr>
        <dsp:cNvPr id="0" name=""/>
        <dsp:cNvSpPr/>
      </dsp:nvSpPr>
      <dsp:spPr>
        <a:xfrm>
          <a:off x="5134" y="932163"/>
          <a:ext cx="3501776" cy="7923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Kr_Start_value</a:t>
          </a:r>
        </a:p>
      </dsp:txBody>
      <dsp:txXfrm>
        <a:off x="5134" y="932163"/>
        <a:ext cx="3501776" cy="792394"/>
      </dsp:txXfrm>
    </dsp:sp>
    <dsp:sp modelId="{324515A7-2EC5-4210-989A-782065AF13EE}">
      <dsp:nvSpPr>
        <dsp:cNvPr id="0" name=""/>
        <dsp:cNvSpPr/>
      </dsp:nvSpPr>
      <dsp:spPr>
        <a:xfrm>
          <a:off x="3506911" y="932163"/>
          <a:ext cx="3501776" cy="7923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Kr_Target_value</a:t>
          </a:r>
        </a:p>
      </dsp:txBody>
      <dsp:txXfrm>
        <a:off x="3506911" y="932163"/>
        <a:ext cx="3501776" cy="792394"/>
      </dsp:txXfrm>
    </dsp:sp>
    <dsp:sp modelId="{520D49F8-6CD9-49DA-85F6-A2F987F5013B}">
      <dsp:nvSpPr>
        <dsp:cNvPr id="0" name=""/>
        <dsp:cNvSpPr/>
      </dsp:nvSpPr>
      <dsp:spPr>
        <a:xfrm>
          <a:off x="7008688" y="932163"/>
          <a:ext cx="3501776" cy="7923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Kr_Current value</a:t>
          </a:r>
        </a:p>
      </dsp:txBody>
      <dsp:txXfrm>
        <a:off x="7008688" y="932163"/>
        <a:ext cx="3501776" cy="79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EA56-3EF8-40C3-8363-DE117E4A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6D662-A28B-4729-B688-52C394FE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1F07-A28B-4555-9008-F885CD08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1B2A-698B-42AE-966E-FCE374F9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FB17-87E0-481A-A146-5D40477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E6D-A350-4A81-88D8-53176251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82814-F9B5-4A85-AC78-2C848BBF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97FF-CF16-4231-B0A6-91AAF616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CE65-2F36-41B4-87A3-1E2CBDBE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EF21-0A2E-4C6A-86D4-53725BD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BFEFC-C9F2-4658-BE3D-4E2847A81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460F-C9C1-479C-8C9D-49B5A320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F946-1645-48EF-ACAB-89C46A8A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1F50-516A-4F8D-8E3C-3EBE129C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9581-86B0-4B82-BBFC-0B743FE5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4857-8A7E-47D9-ABD2-15C8F80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C4D1-ABBD-4A45-92DA-FE65E462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E065-E604-4CE6-AEF2-DEAE283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32A2-ED33-4B7C-9460-D7E17946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FDF6-756C-40A6-BBE7-C2871B23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BC6-80B1-47A9-90C3-7C878BE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F6D4-3C11-4CCF-B480-8E6ACFE3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0EA2-40D0-4D47-8877-81443AF4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CDEC-5367-4109-862E-CF08A7B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DF48-D472-4C7B-9DC8-20C37C1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5D7C-0541-43CA-96E5-0D81AF0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2DCE-4524-44F8-A351-9E7D74A14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BD86-80D3-4C0F-A847-84936C63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EBB3-C6BC-4BAC-B562-D3C62308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CEFE-1B69-4492-AE33-304DEEB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A827-64EC-4B20-9992-850E199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68E8-424D-43F9-9E75-0F2EC470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E3304-3EF9-4CF9-8052-E0890911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9B3A-FB7C-4BCB-9837-FDBD4B71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ECBE3-6EDA-41E4-A651-87A8C387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9A186-5C1A-4DAC-A346-9DE77B81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7D96-1A5A-4FF1-83C5-F3DB2D52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BA15E-0EAC-444F-9481-00A7AE3B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1B408-E885-47C4-9F53-59E32AB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38B-221C-48CB-AFA8-CF162EA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89459-D68F-426B-9C6E-BABD0086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E01CA-9BB7-4A0F-92F2-9EE8736A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C6AD4-32DD-42BE-8099-59ABD62F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B56B0-A7A2-4D1A-939D-81641193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BC295-A6F6-498C-95D5-ECD40F8B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DCE3E-329E-44E2-84F0-27906D20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DC0D-2628-4B48-B1AF-E0B23865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38C0-7BBA-4A76-9DDB-0D489AF4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F6CA7-091A-4BD4-86CB-D05BFC43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27235-94F8-4E43-A49A-338BC4ED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5857-CF1D-449A-817E-A8E50A41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02E9-184C-436C-8511-27130E2F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5F4B-74C9-479B-A114-2947069F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D06CE-7EEB-495D-A9BD-8DFDC2E2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0099-871C-4E62-BA7A-CA842838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B6D03-5607-4B57-9829-DA42D279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4C86-B006-46FA-AF3A-EB625166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B53E-D8A5-4EA2-93F8-ED56AE37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CB5E-2DF0-4ADB-9A66-B7797812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F6685-047F-4FF8-B3E3-358CCFA8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82B6-6B28-4EA3-8E06-B46C2A19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DD65-C2FB-44DB-A151-2B9B8847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6E72-5DA5-4050-9314-F1C7431F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77C42-8D3F-4311-A316-60462616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1888" cy="6858000"/>
          </a:xfrm>
          <a:prstGeom prst="rect">
            <a:avLst/>
          </a:prstGeom>
          <a:solidFill>
            <a:srgbClr val="5E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EB90C-AD56-480C-8C3F-5B98E204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801512"/>
            <a:ext cx="4206240" cy="2103120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44E1-096B-4529-90CD-19459887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836594"/>
            <a:ext cx="4206240" cy="209260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E226-65E3-490D-BE82-E0659902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76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Create Label under the table and</a:t>
            </a:r>
          </a:p>
          <a:p>
            <a:pPr marL="0" indent="0">
              <a:buNone/>
            </a:pPr>
            <a:r>
              <a:rPr lang="en-US" sz="2000" dirty="0"/>
              <a:t>      add calculation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 dirty="0"/>
              <a:t>Create Color calculation field            </a:t>
            </a:r>
          </a:p>
        </p:txBody>
      </p:sp>
    </p:spTree>
    <p:extLst>
      <p:ext uri="{BB962C8B-B14F-4D97-AF65-F5344CB8AC3E}">
        <p14:creationId xmlns:p14="http://schemas.microsoft.com/office/powerpoint/2010/main" val="29620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05ED195C-357A-4576-A77E-8FE2D87F7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D52963C7-62FD-4B55-A688-FA0FE912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BC80AD-4BA5-4D35-921A-5697F149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4714" b="-5"/>
          <a:stretch/>
        </p:blipFill>
        <p:spPr>
          <a:xfrm>
            <a:off x="804672" y="803050"/>
            <a:ext cx="3026664" cy="1589689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1F1B52-BF6E-4B0E-B228-7DBE8A0D3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4" b="-5"/>
          <a:stretch/>
        </p:blipFill>
        <p:spPr>
          <a:xfrm>
            <a:off x="804671" y="2553605"/>
            <a:ext cx="3026665" cy="1589689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3D5C88-2E70-4CE3-A0EC-BFC57E90E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3" r="3824" b="-5"/>
          <a:stretch/>
        </p:blipFill>
        <p:spPr>
          <a:xfrm>
            <a:off x="804672" y="4304161"/>
            <a:ext cx="3026664" cy="160385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61DB-6B05-4F57-9FD6-640F5C91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339366"/>
            <a:ext cx="6422848" cy="5884454"/>
          </a:xfrm>
        </p:spPr>
        <p:txBody>
          <a:bodyPr>
            <a:normAutofit/>
          </a:bodyPr>
          <a:lstStyle/>
          <a:p>
            <a:r>
              <a:rPr lang="en-US" sz="1300" dirty="0"/>
              <a:t>Create calculation filed for drill down</a:t>
            </a:r>
          </a:p>
          <a:p>
            <a:r>
              <a:rPr lang="en-US" sz="1300" dirty="0"/>
              <a:t>Drag into Marks(Text)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Create parameter for path to get the drill </a:t>
            </a:r>
          </a:p>
          <a:p>
            <a:pPr marL="0" indent="0">
              <a:buNone/>
            </a:pPr>
            <a:r>
              <a:rPr lang="en-US" sz="1300" dirty="0"/>
              <a:t>    down for each node</a:t>
            </a:r>
          </a:p>
          <a:p>
            <a:r>
              <a:rPr lang="en-US" sz="1300" dirty="0"/>
              <a:t>Create path calculation field</a:t>
            </a:r>
          </a:p>
          <a:p>
            <a:r>
              <a:rPr lang="en-US" sz="1300" dirty="0"/>
              <a:t>Drag path calculation into Marks(Detailed)</a:t>
            </a:r>
          </a:p>
          <a:p>
            <a:r>
              <a:rPr lang="en-US" sz="1300" dirty="0"/>
              <a:t>Create an action to set an target parameter(path parameter)</a:t>
            </a:r>
          </a:p>
          <a:p>
            <a:pPr marL="0" indent="0">
              <a:buNone/>
            </a:pPr>
            <a:r>
              <a:rPr lang="en-US" sz="1300" dirty="0"/>
              <a:t>     and field as path calculation </a:t>
            </a:r>
          </a:p>
        </p:txBody>
      </p:sp>
    </p:spTree>
    <p:extLst>
      <p:ext uri="{BB962C8B-B14F-4D97-AF65-F5344CB8AC3E}">
        <p14:creationId xmlns:p14="http://schemas.microsoft.com/office/powerpoint/2010/main" val="32752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D3182-51F1-478D-A38E-1A5369A96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7" b="-1"/>
          <a:stretch/>
        </p:blipFill>
        <p:spPr>
          <a:xfrm>
            <a:off x="744142" y="808370"/>
            <a:ext cx="6064660" cy="524126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00A8-3616-4A14-8AF4-95015F32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Create Show path calculation field .</a:t>
            </a:r>
          </a:p>
          <a:p>
            <a:r>
              <a:rPr lang="en-US" sz="1800" dirty="0"/>
              <a:t>Drag show into filter and set as ‘True’</a:t>
            </a:r>
          </a:p>
          <a:p>
            <a:r>
              <a:rPr lang="en-US" sz="1800" dirty="0"/>
              <a:t>Then the drill down for  each node is present.</a:t>
            </a:r>
          </a:p>
        </p:txBody>
      </p:sp>
    </p:spTree>
    <p:extLst>
      <p:ext uri="{BB962C8B-B14F-4D97-AF65-F5344CB8AC3E}">
        <p14:creationId xmlns:p14="http://schemas.microsoft.com/office/powerpoint/2010/main" val="308449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2C2C2C"/>
                </a:solidFill>
              </a:rPr>
              <a:t>Dashboard for organizational chart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F0FF9-E27B-46D0-BFED-EFEE4B20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99" y="640080"/>
            <a:ext cx="6378951" cy="53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2C2C2C"/>
                </a:solidFill>
              </a:rPr>
              <a:t>Dashboard for organizational chart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CFE4E-9A53-4303-BBB8-DF96894A8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44" b="2"/>
          <a:stretch/>
        </p:blipFill>
        <p:spPr>
          <a:xfrm>
            <a:off x="4062963" y="716437"/>
            <a:ext cx="7268055" cy="5109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373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2C2C2C"/>
                </a:solidFill>
              </a:rPr>
              <a:t>Dashboard for organizational chart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668FE-E485-48D0-ABD9-DDF8ADCD5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 r="12310" b="-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590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2C2C2C"/>
                </a:solidFill>
              </a:rPr>
              <a:t>Dashboard for organizational chart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3C96C6-4485-4EFC-98B7-86B5A92E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9" r="1304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780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6FB56-AB84-4C86-A8C8-879DCF80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9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366AE-4707-402E-8228-35A7404C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825-2EEF-4B38-A3A7-7FB0B3E3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Solution Method for task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680C4-FC9A-4C16-A8BB-2544075717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2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6AE3-77F1-42F7-8E95-2F5368D97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82E3515-F9A8-4C7F-BBE7-F356468C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Data Visualizations on Tableau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CACB0-FDA6-4E89-B079-7F3D934F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Saurabh Potdukhe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21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Alignment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95F94-C659-4AE4-B175-2B01A4F8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1564849"/>
            <a:ext cx="10662329" cy="5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Alignment Distribution (percentage)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0DCEE-B9DC-4E5A-BE6E-8500230C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17714"/>
            <a:ext cx="10770517" cy="51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3B03-FE29-4BA1-9A01-0D55E3CB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 for task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F8B62-58B1-4A09-893C-B0A9C0B4DADF}"/>
              </a:ext>
            </a:extLst>
          </p:cNvPr>
          <p:cNvSpPr/>
          <p:nvPr/>
        </p:nvSpPr>
        <p:spPr>
          <a:xfrm>
            <a:off x="446014" y="1325608"/>
            <a:ext cx="10769338" cy="10905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bg1"/>
                </a:solidFill>
              </a:rPr>
              <a:t>Alignment type and link  is represented by pie chart for each cycle: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B0D0E-703C-438B-8ED3-18CF1D18FA15}"/>
              </a:ext>
            </a:extLst>
          </p:cNvPr>
          <p:cNvSpPr/>
          <p:nvPr/>
        </p:nvSpPr>
        <p:spPr>
          <a:xfrm>
            <a:off x="446014" y="2414180"/>
            <a:ext cx="3410126" cy="926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Direct alignment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8F079-7A68-4D6B-A519-22CBB5630654}"/>
              </a:ext>
            </a:extLst>
          </p:cNvPr>
          <p:cNvSpPr/>
          <p:nvPr/>
        </p:nvSpPr>
        <p:spPr>
          <a:xfrm>
            <a:off x="3856140" y="2424207"/>
            <a:ext cx="3593284" cy="926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Indirect alignment level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EA5B0-A261-4B31-B9FE-C2576863AAAA}"/>
              </a:ext>
            </a:extLst>
          </p:cNvPr>
          <p:cNvSpPr/>
          <p:nvPr/>
        </p:nvSpPr>
        <p:spPr>
          <a:xfrm>
            <a:off x="7449424" y="2434532"/>
            <a:ext cx="3765928" cy="892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600" dirty="0">
                <a:solidFill>
                  <a:schemeClr val="tx1"/>
                </a:solidFill>
              </a:rPr>
              <a:t>Indirect alignment level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6A50D-D0B3-4EED-B081-AFBF4FF38932}"/>
              </a:ext>
            </a:extLst>
          </p:cNvPr>
          <p:cNvSpPr/>
          <p:nvPr/>
        </p:nvSpPr>
        <p:spPr>
          <a:xfrm>
            <a:off x="5463315" y="3935007"/>
            <a:ext cx="2969703" cy="932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Via objective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EB853-F4C5-4836-AE08-B79177ECBFF4}"/>
              </a:ext>
            </a:extLst>
          </p:cNvPr>
          <p:cNvSpPr/>
          <p:nvPr/>
        </p:nvSpPr>
        <p:spPr>
          <a:xfrm>
            <a:off x="2493612" y="3935007"/>
            <a:ext cx="2969703" cy="939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Via key 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B4FFA-86CB-42B3-A126-FD703030FAB1}"/>
              </a:ext>
            </a:extLst>
          </p:cNvPr>
          <p:cNvSpPr/>
          <p:nvPr/>
        </p:nvSpPr>
        <p:spPr>
          <a:xfrm>
            <a:off x="446015" y="5436066"/>
            <a:ext cx="10769338" cy="9980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bg1"/>
                </a:solidFill>
              </a:rPr>
              <a:t>The pie chart represents for each alignment type how much area covered by alignment link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FBBD8A4-9036-49EF-BE1C-1382BAF125E4}"/>
              </a:ext>
            </a:extLst>
          </p:cNvPr>
          <p:cNvSpPr/>
          <p:nvPr/>
        </p:nvSpPr>
        <p:spPr>
          <a:xfrm>
            <a:off x="5263393" y="3343997"/>
            <a:ext cx="348842" cy="5910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E9B5B15-44D8-4EDA-9A04-A68D43085785}"/>
              </a:ext>
            </a:extLst>
          </p:cNvPr>
          <p:cNvSpPr/>
          <p:nvPr/>
        </p:nvSpPr>
        <p:spPr>
          <a:xfrm>
            <a:off x="5288894" y="4884765"/>
            <a:ext cx="348842" cy="56682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Alignment Distribution (percentage)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651E6-C5E2-4BC9-BBAE-83CED42F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1508288"/>
            <a:ext cx="10462099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6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F6B2-949C-4B99-826F-07C667DD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Solution Method for task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464594-D2CA-433A-87E4-DA31C551A4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13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Target count(left_goal_start_date and </a:t>
            </a:r>
            <a:r>
              <a:rPr lang="en-US" sz="3200" dirty="0" err="1"/>
              <a:t>supp_goal_start_date</a:t>
            </a:r>
            <a:r>
              <a:rPr lang="en-US" sz="3200" dirty="0"/>
              <a:t>)</a:t>
            </a:r>
            <a:endParaRPr lang="en-US" sz="3200" kern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C9F2C-9075-4C1B-807D-8C51BBFA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1555422"/>
            <a:ext cx="10413207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D68D-2A87-44C9-B9CD-3D9C293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1" y="767258"/>
            <a:ext cx="3209335" cy="532348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Solution Method for task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9A9B3-737B-4DAA-B774-5449FBD39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42917" y="1005298"/>
          <a:ext cx="6422901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386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Target count(left_goal_start_date and </a:t>
            </a:r>
            <a:r>
              <a:rPr lang="en-US" sz="3200" dirty="0" err="1"/>
              <a:t>supp_goal_start_date</a:t>
            </a:r>
            <a:r>
              <a:rPr lang="en-US" sz="3200" dirty="0"/>
              <a:t>)</a:t>
            </a:r>
            <a:endParaRPr lang="en-US" sz="3200" kern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E610E-AC8D-4E84-9A22-062F841E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1593130"/>
            <a:ext cx="10462099" cy="4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2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Dashboard for alignment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lide2" descr="003">
            <a:extLst>
              <a:ext uri="{FF2B5EF4-FFF2-40B4-BE49-F238E27FC236}">
                <a16:creationId xmlns:a16="http://schemas.microsoft.com/office/drawing/2014/main" id="{B8ADFAD9-9C43-4065-B52E-630A64D2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1598784"/>
            <a:ext cx="11490620" cy="51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AF2E-B95E-4FDB-9C66-E7A303B7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906200"/>
            <a:ext cx="9173823" cy="50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F9697-1E41-4061-8BED-3CF3BF655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7DC12-9B10-4C41-BC03-0252963F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CC9-A35C-423B-9A52-F9628AFB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en-US" sz="1600" dirty="0"/>
              <a:t>Problem Statement (Task 1)</a:t>
            </a:r>
          </a:p>
          <a:p>
            <a:pPr lvl="1"/>
            <a:r>
              <a:rPr lang="en-US" sz="1600" dirty="0"/>
              <a:t>Structure Creation of Teams in excel</a:t>
            </a:r>
          </a:p>
          <a:p>
            <a:pPr lvl="1"/>
            <a:r>
              <a:rPr lang="en-US" sz="1600" dirty="0"/>
              <a:t>Implementation and dashboard Visualization in Tableau</a:t>
            </a:r>
          </a:p>
          <a:p>
            <a:r>
              <a:rPr lang="en-US" sz="1600" dirty="0"/>
              <a:t>Problem statement (task 3)</a:t>
            </a:r>
          </a:p>
          <a:p>
            <a:pPr lvl="1"/>
            <a:r>
              <a:rPr lang="en-US" sz="1600" dirty="0"/>
              <a:t>The alignment type representation by Bar-Graph</a:t>
            </a:r>
          </a:p>
          <a:p>
            <a:pPr lvl="1"/>
            <a:r>
              <a:rPr lang="en-US" sz="1600" dirty="0"/>
              <a:t>Pie-Chart representation of alignment type using alignment link</a:t>
            </a:r>
          </a:p>
          <a:p>
            <a:pPr lvl="1"/>
            <a:r>
              <a:rPr lang="en-US" sz="1600" dirty="0"/>
              <a:t>Target count value using left_goal_start_date and supp_start date</a:t>
            </a:r>
          </a:p>
          <a:p>
            <a:pPr lvl="1"/>
            <a:r>
              <a:rPr lang="en-US" sz="1600" dirty="0"/>
              <a:t>Target count value using left_goal_Target_date and supp_Target date</a:t>
            </a:r>
          </a:p>
          <a:p>
            <a:pPr lvl="1"/>
            <a:r>
              <a:rPr lang="en-US" sz="1600" dirty="0"/>
              <a:t>Dashboard representation of alignment</a:t>
            </a:r>
          </a:p>
          <a:p>
            <a:r>
              <a:rPr lang="en-US" sz="1600" dirty="0"/>
              <a:t>Problem statement (task 2)</a:t>
            </a:r>
          </a:p>
          <a:p>
            <a:pPr lvl="1"/>
            <a:r>
              <a:rPr lang="en-US" sz="1600" dirty="0"/>
              <a:t>Solution method by Area graph(Goal confidence level and Confidence level)</a:t>
            </a:r>
          </a:p>
          <a:p>
            <a:pPr lvl="1"/>
            <a:r>
              <a:rPr lang="en-US" sz="1600" dirty="0"/>
              <a:t>Solution method by Area graph(Goal progress and Progress)</a:t>
            </a:r>
          </a:p>
          <a:p>
            <a:pPr lvl="1"/>
            <a:r>
              <a:rPr lang="en-US" sz="1600" dirty="0"/>
              <a:t>Start, Target and Current Kr visualization </a:t>
            </a:r>
          </a:p>
          <a:p>
            <a:pPr lvl="1"/>
            <a:r>
              <a:rPr lang="en-US" sz="1600" dirty="0"/>
              <a:t>Dashboard representation of Team </a:t>
            </a:r>
            <a:r>
              <a:rPr lang="en-US" sz="1600" dirty="0" err="1"/>
              <a:t>Okr</a:t>
            </a:r>
            <a:r>
              <a:rPr lang="en-US" sz="1600" dirty="0"/>
              <a:t> and Team key Result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7D3FED-F877-44F3-8F2E-2EEB2752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8" y="643468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6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11C4-F707-444E-80EE-885B803B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722723"/>
            <a:ext cx="9173823" cy="54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8138-E415-4C9D-8BB6-588F1B23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Solution Method for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6668-186E-4005-AB74-36A5D58F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Steps :</a:t>
            </a:r>
          </a:p>
          <a:p>
            <a:r>
              <a:rPr lang="en-US" sz="2000" dirty="0"/>
              <a:t>As excel sheet(Team OKR and Team_key_result) is imported in tableau.</a:t>
            </a:r>
          </a:p>
          <a:p>
            <a:r>
              <a:rPr lang="en-US" sz="2000" dirty="0"/>
              <a:t>To visualize the current progress and confidence level of the OKRs:</a:t>
            </a:r>
          </a:p>
          <a:p>
            <a:pPr lvl="1"/>
            <a:r>
              <a:rPr lang="en-US" sz="2000" dirty="0"/>
              <a:t>I have visualized the data with the help of Area and Line graph.</a:t>
            </a:r>
          </a:p>
          <a:p>
            <a:pPr lvl="1"/>
            <a:r>
              <a:rPr lang="en-US" sz="2000" b="1" u="sng" dirty="0"/>
              <a:t>Confidence level and Goal _confidence _level:</a:t>
            </a:r>
          </a:p>
          <a:p>
            <a:pPr lvl="1"/>
            <a:r>
              <a:rPr lang="en-US" sz="2000" dirty="0"/>
              <a:t>Setting the parameter as </a:t>
            </a:r>
            <a:r>
              <a:rPr lang="en-US" sz="2000" dirty="0" err="1"/>
              <a:t>team_id</a:t>
            </a:r>
            <a:r>
              <a:rPr lang="en-US" sz="2000" dirty="0"/>
              <a:t> will provide the confidence and goal_confidence_level progress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851016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651751"/>
            <a:ext cx="11192422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Confidence level and Goal_confidence_level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B48E8E-6625-4DE7-9DDB-89572921E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r="5250" b="-2"/>
          <a:stretch/>
        </p:blipFill>
        <p:spPr>
          <a:xfrm>
            <a:off x="1517715" y="1675227"/>
            <a:ext cx="88234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A3BAA-C303-4241-9B77-394373C1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Solution Method for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0E9A-9E52-4ABC-9BBD-3A3968C1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Steps :</a:t>
            </a:r>
          </a:p>
          <a:p>
            <a:r>
              <a:rPr lang="en-US" sz="2000" dirty="0"/>
              <a:t>As excel sheet(Team OKR and Team_key_result) is imported in tableau.</a:t>
            </a:r>
          </a:p>
          <a:p>
            <a:r>
              <a:rPr lang="en-US" sz="2000" dirty="0"/>
              <a:t>To visualize the current progress and confidence level of the OKRs:</a:t>
            </a:r>
          </a:p>
          <a:p>
            <a:pPr lvl="1"/>
            <a:r>
              <a:rPr lang="en-US" sz="2000" dirty="0"/>
              <a:t>I have visualized the data with the help of Area and Line graph.</a:t>
            </a:r>
          </a:p>
          <a:p>
            <a:pPr lvl="1"/>
            <a:r>
              <a:rPr lang="en-US" sz="2000" b="1" u="sng" dirty="0"/>
              <a:t>Progress and </a:t>
            </a:r>
            <a:r>
              <a:rPr lang="en-US" sz="2000" b="1" u="sng" dirty="0" err="1"/>
              <a:t>Goal_progress</a:t>
            </a:r>
            <a:r>
              <a:rPr lang="en-US" sz="2000" b="1" u="sng" dirty="0"/>
              <a:t>:</a:t>
            </a:r>
          </a:p>
          <a:p>
            <a:pPr lvl="1"/>
            <a:r>
              <a:rPr lang="en-US" sz="2000" dirty="0"/>
              <a:t>Setting the parameter as </a:t>
            </a:r>
            <a:r>
              <a:rPr lang="en-US" sz="2000" dirty="0" err="1"/>
              <a:t>team_id</a:t>
            </a:r>
            <a:r>
              <a:rPr lang="en-US" sz="2000" dirty="0"/>
              <a:t> will provide the Progress and goal_ progress individually.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82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651751"/>
            <a:ext cx="11192422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Progress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Goal_progress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CAF2C0-5220-4396-8311-28CA575FE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73"/>
          <a:stretch/>
        </p:blipFill>
        <p:spPr>
          <a:xfrm>
            <a:off x="841248" y="1611985"/>
            <a:ext cx="10527478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A825-2EEF-4B38-A3A7-7FB0B3E3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Solution Method for task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680C4-FC9A-4C16-A8BB-254407571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38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710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Team_Key</a:t>
            </a:r>
            <a:r>
              <a:rPr lang="en-US" sz="3200" dirty="0" err="1">
                <a:solidFill>
                  <a:schemeClr val="bg1"/>
                </a:solidFill>
              </a:rPr>
              <a:t>_results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7334E-5965-4E5C-AEE2-B9855D6F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1" y="1675227"/>
            <a:ext cx="10143242" cy="47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C72553-B4EC-466A-9738-E602E52F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Dashboard for Team </a:t>
            </a:r>
            <a:r>
              <a:rPr lang="en-US" sz="3200" dirty="0" err="1">
                <a:solidFill>
                  <a:schemeClr val="bg1"/>
                </a:solidFill>
              </a:rPr>
              <a:t>Okr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dirty="0" err="1">
                <a:solidFill>
                  <a:schemeClr val="bg1"/>
                </a:solidFill>
              </a:rPr>
              <a:t>Team_key</a:t>
            </a:r>
            <a:r>
              <a:rPr lang="en-US" sz="3200" dirty="0">
                <a:solidFill>
                  <a:schemeClr val="bg1"/>
                </a:solidFill>
              </a:rPr>
              <a:t> _Results</a:t>
            </a:r>
          </a:p>
        </p:txBody>
      </p:sp>
      <p:pic>
        <p:nvPicPr>
          <p:cNvPr id="2" name="slide2" descr="002">
            <a:extLst>
              <a:ext uri="{FF2B5EF4-FFF2-40B4-BE49-F238E27FC236}">
                <a16:creationId xmlns:a16="http://schemas.microsoft.com/office/drawing/2014/main" id="{F640FFD5-A7F1-4288-AFC5-31C8F9C1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564849"/>
            <a:ext cx="11019583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98325-A267-4D7A-B2C2-E4F650E1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7690104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1B6E7E73-E9B3-4735-B557-676BB66E3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8496F-5947-48A9-9783-A74FC28A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837397"/>
            <a:ext cx="9173823" cy="51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9CFB-0FBB-4E38-A018-DD39BA34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Solution method for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010A-27AF-4632-B333-71398B86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An organizational chart, also called organigram or organogram, is a diagram that shows the structure of an organization.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2000" dirty="0"/>
              <a:t>Main idea is to Create a drill down for each node</a:t>
            </a:r>
          </a:p>
          <a:p>
            <a:pPr lvl="1"/>
            <a:r>
              <a:rPr lang="en-US" sz="2000" dirty="0"/>
              <a:t>Fields: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7E625F-40F9-49CE-ADB6-F4D160DD9015}"/>
              </a:ext>
            </a:extLst>
          </p:cNvPr>
          <p:cNvGraphicFramePr>
            <a:graphicFrameLocks noGrp="1"/>
          </p:cNvGraphicFramePr>
          <p:nvPr/>
        </p:nvGraphicFramePr>
        <p:xfrm>
          <a:off x="6142705" y="807593"/>
          <a:ext cx="4545646" cy="523957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{073A0DAA-6AF3-43AB-8588-CEC1D06C72B9}</a:tableStyleId>
              </a:tblPr>
              <a:tblGrid>
                <a:gridCol w="4545646">
                  <a:extLst>
                    <a:ext uri="{9D8B030D-6E8A-4147-A177-3AD203B41FA5}">
                      <a16:colId xmlns:a16="http://schemas.microsoft.com/office/drawing/2014/main" val="1579525445"/>
                    </a:ext>
                  </a:extLst>
                </a:gridCol>
              </a:tblGrid>
              <a:tr h="43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Organisational chart</a:t>
                      </a:r>
                    </a:p>
                  </a:txBody>
                  <a:tcPr marL="119920" marR="58471" marT="92246" marB="922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24782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FINAL_OBJECT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00020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OBJECT_NAME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80341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DEPENDECY_NAME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351254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DEPENDENCY_TYPE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39729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START_NODE_LEVEL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16244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END_NODE_LEVEL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228799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DRILL_DOWN_FLAG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59374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START_NODE_ID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64043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END_NODE_ID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152663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85696"/>
                  </a:ext>
                </a:extLst>
              </a:tr>
              <a:tr h="436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920" marR="58471" marT="92246" marB="9224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3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0668D-A572-4F3D-ACD8-84DB291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organizational chart (Data analysis in excel)</a:t>
            </a:r>
            <a:endParaRPr lang="en-US" sz="3200" kern="1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0E19F6-0531-45E1-89CB-AE266886B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1" y="1743959"/>
            <a:ext cx="11472421" cy="44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5EA229-ED46-4C1A-A661-CF73988A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Organsational 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60E78-3474-4235-8146-9DC2910E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organisational chart is created in tableau is created with the help of calculated field of  sigmoid curve, curve, points, X-Axis, Path calculation, Label, Show path, Parameters.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2000"/>
              <a:t>First create sigmoid curve calculated measure</a:t>
            </a:r>
          </a:p>
          <a:p>
            <a:pPr lvl="1"/>
            <a:endParaRPr lang="en-US" sz="200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421B2-F4C0-4EF5-8F65-B0E28CCC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1288"/>
            <a:ext cx="6019331" cy="37921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7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1888" cy="6858000"/>
          </a:xfrm>
          <a:prstGeom prst="rect">
            <a:avLst/>
          </a:prstGeom>
          <a:solidFill>
            <a:srgbClr val="5A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47351-0240-449B-8523-D9C888E7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7" y="691784"/>
            <a:ext cx="3586990" cy="2322576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162A2-6BF4-4D5F-BC96-ED67EB23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45" y="3721608"/>
            <a:ext cx="3600893" cy="232257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ABD1-8B7C-4003-815E-D9A6E3E8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76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 create X axis coordinate calculated measure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Create Curve calculated measure </a:t>
            </a:r>
          </a:p>
        </p:txBody>
      </p:sp>
    </p:spTree>
    <p:extLst>
      <p:ext uri="{BB962C8B-B14F-4D97-AF65-F5344CB8AC3E}">
        <p14:creationId xmlns:p14="http://schemas.microsoft.com/office/powerpoint/2010/main" val="418821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5F8B7-3A68-4998-A753-4DDD7B20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42" y="1347747"/>
            <a:ext cx="6064660" cy="416250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99D2-4634-4A40-A311-AA16C4E9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414779"/>
            <a:ext cx="3667036" cy="5803142"/>
          </a:xfrm>
        </p:spPr>
        <p:txBody>
          <a:bodyPr>
            <a:normAutofit/>
          </a:bodyPr>
          <a:lstStyle/>
          <a:p>
            <a:r>
              <a:rPr lang="en-US" sz="1400"/>
              <a:t>Create points calculated measure  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r>
              <a:rPr lang="en-US" sz="1400"/>
              <a:t> Drag Curve in row and X axis in column</a:t>
            </a:r>
          </a:p>
          <a:p>
            <a:r>
              <a:rPr lang="en-US" sz="1400"/>
              <a:t>Drag Final object , Dependency name in marks(detailed ) and range should be converted into dimension.</a:t>
            </a:r>
          </a:p>
          <a:p>
            <a:r>
              <a:rPr lang="en-US" sz="1400"/>
              <a:t>Drag points(measure ) into row to give the first or last values of X axis.</a:t>
            </a:r>
          </a:p>
        </p:txBody>
      </p:sp>
    </p:spTree>
    <p:extLst>
      <p:ext uri="{BB962C8B-B14F-4D97-AF65-F5344CB8AC3E}">
        <p14:creationId xmlns:p14="http://schemas.microsoft.com/office/powerpoint/2010/main" val="349451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1009</Words>
  <Application>Microsoft Office PowerPoint</Application>
  <PresentationFormat>Widescreen</PresentationFormat>
  <Paragraphs>147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Data Visualizations on Tableau </vt:lpstr>
      <vt:lpstr>Table of content</vt:lpstr>
      <vt:lpstr>PowerPoint Presentation</vt:lpstr>
      <vt:lpstr>Solution method for task 1</vt:lpstr>
      <vt:lpstr>organizational chart (Data analysis in excel)</vt:lpstr>
      <vt:lpstr>Organsational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for organizational chart</vt:lpstr>
      <vt:lpstr>Dashboard for organizational chart</vt:lpstr>
      <vt:lpstr>Dashboard for organizational chart</vt:lpstr>
      <vt:lpstr>Dashboard for organizational chart</vt:lpstr>
      <vt:lpstr>PowerPoint Presentation</vt:lpstr>
      <vt:lpstr>PowerPoint Presentation</vt:lpstr>
      <vt:lpstr>Solution Method for task 3</vt:lpstr>
      <vt:lpstr>Alignment Distribution</vt:lpstr>
      <vt:lpstr>Alignment Distribution (percentage)</vt:lpstr>
      <vt:lpstr>Solution Method for task 3</vt:lpstr>
      <vt:lpstr>Alignment Distribution (percentage)</vt:lpstr>
      <vt:lpstr>Solution Method for task 3</vt:lpstr>
      <vt:lpstr>Target count(left_goal_start_date and supp_goal_start_date)</vt:lpstr>
      <vt:lpstr>Solution Method for task 3</vt:lpstr>
      <vt:lpstr>Target count(left_goal_start_date and supp_goal_start_date)</vt:lpstr>
      <vt:lpstr>Dashboard for alignment</vt:lpstr>
      <vt:lpstr>PowerPoint Presentation</vt:lpstr>
      <vt:lpstr>PowerPoint Presentation</vt:lpstr>
      <vt:lpstr>PowerPoint Presentation</vt:lpstr>
      <vt:lpstr>Solution Method for task 2</vt:lpstr>
      <vt:lpstr>Confidence level and Goal_confidence_level</vt:lpstr>
      <vt:lpstr>Solution Method for task 2</vt:lpstr>
      <vt:lpstr>Progress and Goal_progress</vt:lpstr>
      <vt:lpstr>Solution Method for task 2</vt:lpstr>
      <vt:lpstr>Team_Key_results</vt:lpstr>
      <vt:lpstr>Dashboard for Team Okr and Team_key _Results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 potdukhe</dc:creator>
  <cp:lastModifiedBy>saurabh  potdukhe</cp:lastModifiedBy>
  <cp:revision>2</cp:revision>
  <dcterms:created xsi:type="dcterms:W3CDTF">2021-01-12T12:46:26Z</dcterms:created>
  <dcterms:modified xsi:type="dcterms:W3CDTF">2021-01-12T13:41:41Z</dcterms:modified>
</cp:coreProperties>
</file>