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F71C27-ACCF-4BE3-BC36-89A2351F55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Vechiculum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2FFF26-B24A-4C23-9116-FB2008D1FA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28/08/2020 00:29:13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2" name="slide2">
            <a:extLst>
              <a:ext uri="{FF2B5EF4-FFF2-40B4-BE49-F238E27FC236}">
                <a16:creationId xmlns:a16="http://schemas.microsoft.com/office/drawing/2014/main" id="{BC290487-AAA8-4BB5-AF28-8282AB29F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2020-08-27T22:29:14Z</dcterms:created>
  <dcterms:modified xsi:type="dcterms:W3CDTF">2020-08-27T22:29:14Z</dcterms:modified>
</cp:coreProperties>
</file>