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1" r:id="rId5"/>
    <p:sldId id="270" r:id="rId6"/>
    <p:sldId id="263" r:id="rId7"/>
    <p:sldId id="275" r:id="rId8"/>
    <p:sldId id="260" r:id="rId9"/>
    <p:sldId id="274" r:id="rId10"/>
    <p:sldId id="261" r:id="rId11"/>
    <p:sldId id="267" r:id="rId12"/>
    <p:sldId id="269" r:id="rId13"/>
    <p:sldId id="272" r:id="rId14"/>
    <p:sldId id="273" r:id="rId15"/>
    <p:sldId id="268" r:id="rId16"/>
    <p:sldId id="266" r:id="rId17"/>
    <p:sldId id="264" r:id="rId18"/>
    <p:sldId id="265" r:id="rId19"/>
    <p:sldId id="26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C9E34-33CB-4587-884B-E3B20707A5E5}" v="47" dt="2024-04-12T16:08:58.892"/>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chowdhury, Saurabh" userId="877354e9-836c-4ca0-85de-389391b2a01e" providerId="ADAL" clId="{C30C9E34-33CB-4587-884B-E3B20707A5E5}"/>
    <pc:docChg chg="undo redo custSel addSld delSld modSld sldOrd">
      <pc:chgData name="Roychowdhury, Saurabh" userId="877354e9-836c-4ca0-85de-389391b2a01e" providerId="ADAL" clId="{C30C9E34-33CB-4587-884B-E3B20707A5E5}" dt="2024-04-12T16:10:46.565" v="1781"/>
      <pc:docMkLst>
        <pc:docMk/>
      </pc:docMkLst>
      <pc:sldChg chg="modSp new mod">
        <pc:chgData name="Roychowdhury, Saurabh" userId="877354e9-836c-4ca0-85de-389391b2a01e" providerId="ADAL" clId="{C30C9E34-33CB-4587-884B-E3B20707A5E5}" dt="2024-04-12T03:52:37.118" v="1354" actId="1076"/>
        <pc:sldMkLst>
          <pc:docMk/>
          <pc:sldMk cId="3324008397" sldId="256"/>
        </pc:sldMkLst>
        <pc:spChg chg="mod">
          <ac:chgData name="Roychowdhury, Saurabh" userId="877354e9-836c-4ca0-85de-389391b2a01e" providerId="ADAL" clId="{C30C9E34-33CB-4587-884B-E3B20707A5E5}" dt="2024-04-11T20:35:22.818" v="83" actId="20577"/>
          <ac:spMkLst>
            <pc:docMk/>
            <pc:sldMk cId="3324008397" sldId="256"/>
            <ac:spMk id="2" creationId="{5F9B7986-FBE7-3609-C150-42D8827F9D3F}"/>
          </ac:spMkLst>
        </pc:spChg>
        <pc:spChg chg="mod">
          <ac:chgData name="Roychowdhury, Saurabh" userId="877354e9-836c-4ca0-85de-389391b2a01e" providerId="ADAL" clId="{C30C9E34-33CB-4587-884B-E3B20707A5E5}" dt="2024-04-12T03:52:37.118" v="1354" actId="1076"/>
          <ac:spMkLst>
            <pc:docMk/>
            <pc:sldMk cId="3324008397" sldId="256"/>
            <ac:spMk id="3" creationId="{3303621C-489B-C102-AC53-616917EC9643}"/>
          </ac:spMkLst>
        </pc:spChg>
      </pc:sldChg>
      <pc:sldChg chg="modSp new mod">
        <pc:chgData name="Roychowdhury, Saurabh" userId="877354e9-836c-4ca0-85de-389391b2a01e" providerId="ADAL" clId="{C30C9E34-33CB-4587-884B-E3B20707A5E5}" dt="2024-04-12T03:54:28.688" v="1375"/>
        <pc:sldMkLst>
          <pc:docMk/>
          <pc:sldMk cId="1974547331" sldId="257"/>
        </pc:sldMkLst>
        <pc:spChg chg="mod">
          <ac:chgData name="Roychowdhury, Saurabh" userId="877354e9-836c-4ca0-85de-389391b2a01e" providerId="ADAL" clId="{C30C9E34-33CB-4587-884B-E3B20707A5E5}" dt="2024-04-11T21:10:41.782" v="143" actId="20577"/>
          <ac:spMkLst>
            <pc:docMk/>
            <pc:sldMk cId="1974547331" sldId="257"/>
            <ac:spMk id="2" creationId="{7F403C8E-1C06-FD48-371B-4F1B86C78D39}"/>
          </ac:spMkLst>
        </pc:spChg>
        <pc:spChg chg="mod">
          <ac:chgData name="Roychowdhury, Saurabh" userId="877354e9-836c-4ca0-85de-389391b2a01e" providerId="ADAL" clId="{C30C9E34-33CB-4587-884B-E3B20707A5E5}" dt="2024-04-12T03:54:28.688" v="1375"/>
          <ac:spMkLst>
            <pc:docMk/>
            <pc:sldMk cId="1974547331" sldId="257"/>
            <ac:spMk id="3" creationId="{FD134FC8-DCFE-AEB9-C58F-CB763D5B4B2F}"/>
          </ac:spMkLst>
        </pc:spChg>
      </pc:sldChg>
      <pc:sldChg chg="modSp new mod">
        <pc:chgData name="Roychowdhury, Saurabh" userId="877354e9-836c-4ca0-85de-389391b2a01e" providerId="ADAL" clId="{C30C9E34-33CB-4587-884B-E3B20707A5E5}" dt="2024-04-12T03:52:01.251" v="1353" actId="20577"/>
        <pc:sldMkLst>
          <pc:docMk/>
          <pc:sldMk cId="1637076482" sldId="258"/>
        </pc:sldMkLst>
        <pc:spChg chg="mod">
          <ac:chgData name="Roychowdhury, Saurabh" userId="877354e9-836c-4ca0-85de-389391b2a01e" providerId="ADAL" clId="{C30C9E34-33CB-4587-884B-E3B20707A5E5}" dt="2024-04-12T03:50:37.378" v="1209" actId="20577"/>
          <ac:spMkLst>
            <pc:docMk/>
            <pc:sldMk cId="1637076482" sldId="258"/>
            <ac:spMk id="2" creationId="{BA06B1D0-208B-D74C-D7B7-FBD4656270E3}"/>
          </ac:spMkLst>
        </pc:spChg>
        <pc:spChg chg="mod">
          <ac:chgData name="Roychowdhury, Saurabh" userId="877354e9-836c-4ca0-85de-389391b2a01e" providerId="ADAL" clId="{C30C9E34-33CB-4587-884B-E3B20707A5E5}" dt="2024-04-12T03:52:01.251" v="1353" actId="20577"/>
          <ac:spMkLst>
            <pc:docMk/>
            <pc:sldMk cId="1637076482" sldId="258"/>
            <ac:spMk id="3" creationId="{8609EA6E-96DE-4B04-5215-650A82C5EB04}"/>
          </ac:spMkLst>
        </pc:spChg>
      </pc:sldChg>
      <pc:sldChg chg="addSp modSp new del mod">
        <pc:chgData name="Roychowdhury, Saurabh" userId="877354e9-836c-4ca0-85de-389391b2a01e" providerId="ADAL" clId="{C30C9E34-33CB-4587-884B-E3B20707A5E5}" dt="2024-04-12T15:06:21.016" v="1530" actId="47"/>
        <pc:sldMkLst>
          <pc:docMk/>
          <pc:sldMk cId="4057365035" sldId="259"/>
        </pc:sldMkLst>
        <pc:spChg chg="mod">
          <ac:chgData name="Roychowdhury, Saurabh" userId="877354e9-836c-4ca0-85de-389391b2a01e" providerId="ADAL" clId="{C30C9E34-33CB-4587-884B-E3B20707A5E5}" dt="2024-04-12T03:57:40.282" v="1383" actId="14100"/>
          <ac:spMkLst>
            <pc:docMk/>
            <pc:sldMk cId="4057365035" sldId="259"/>
            <ac:spMk id="2" creationId="{682178EF-3940-3689-89AD-B396A0E9AA7A}"/>
          </ac:spMkLst>
        </pc:spChg>
        <pc:spChg chg="mod">
          <ac:chgData name="Roychowdhury, Saurabh" userId="877354e9-836c-4ca0-85de-389391b2a01e" providerId="ADAL" clId="{C30C9E34-33CB-4587-884B-E3B20707A5E5}" dt="2024-04-12T03:57:44.533" v="1384" actId="1076"/>
          <ac:spMkLst>
            <pc:docMk/>
            <pc:sldMk cId="4057365035" sldId="259"/>
            <ac:spMk id="3" creationId="{A0F84963-A316-0773-A073-A3F6A2F4472C}"/>
          </ac:spMkLst>
        </pc:spChg>
        <pc:spChg chg="add mod">
          <ac:chgData name="Roychowdhury, Saurabh" userId="877354e9-836c-4ca0-85de-389391b2a01e" providerId="ADAL" clId="{C30C9E34-33CB-4587-884B-E3B20707A5E5}" dt="2024-04-12T03:57:51.580" v="1386" actId="14100"/>
          <ac:spMkLst>
            <pc:docMk/>
            <pc:sldMk cId="4057365035" sldId="259"/>
            <ac:spMk id="5" creationId="{A95152CA-78EA-DD1C-3691-33F62BC5F707}"/>
          </ac:spMkLst>
        </pc:spChg>
        <pc:graphicFrameChg chg="add mod modGraphic">
          <ac:chgData name="Roychowdhury, Saurabh" userId="877354e9-836c-4ca0-85de-389391b2a01e" providerId="ADAL" clId="{C30C9E34-33CB-4587-884B-E3B20707A5E5}" dt="2024-04-12T15:04:08.937" v="1519" actId="14100"/>
          <ac:graphicFrameMkLst>
            <pc:docMk/>
            <pc:sldMk cId="4057365035" sldId="259"/>
            <ac:graphicFrameMk id="4" creationId="{FA6BF832-68A6-8759-CEE7-D8383743E56C}"/>
          </ac:graphicFrameMkLst>
        </pc:graphicFrameChg>
      </pc:sldChg>
      <pc:sldChg chg="modSp new mod">
        <pc:chgData name="Roychowdhury, Saurabh" userId="877354e9-836c-4ca0-85de-389391b2a01e" providerId="ADAL" clId="{C30C9E34-33CB-4587-884B-E3B20707A5E5}" dt="2024-04-12T04:07:00.576" v="1488" actId="113"/>
        <pc:sldMkLst>
          <pc:docMk/>
          <pc:sldMk cId="2900740969" sldId="260"/>
        </pc:sldMkLst>
        <pc:spChg chg="mod">
          <ac:chgData name="Roychowdhury, Saurabh" userId="877354e9-836c-4ca0-85de-389391b2a01e" providerId="ADAL" clId="{C30C9E34-33CB-4587-884B-E3B20707A5E5}" dt="2024-04-11T21:43:23.382" v="237" actId="20577"/>
          <ac:spMkLst>
            <pc:docMk/>
            <pc:sldMk cId="2900740969" sldId="260"/>
            <ac:spMk id="2" creationId="{636788EF-CCEF-9870-D0DF-83343E117DE2}"/>
          </ac:spMkLst>
        </pc:spChg>
        <pc:spChg chg="mod">
          <ac:chgData name="Roychowdhury, Saurabh" userId="877354e9-836c-4ca0-85de-389391b2a01e" providerId="ADAL" clId="{C30C9E34-33CB-4587-884B-E3B20707A5E5}" dt="2024-04-12T04:07:00.576" v="1488" actId="113"/>
          <ac:spMkLst>
            <pc:docMk/>
            <pc:sldMk cId="2900740969" sldId="260"/>
            <ac:spMk id="3" creationId="{1338BC4C-EC2E-501A-8F70-676A93F17EDA}"/>
          </ac:spMkLst>
        </pc:spChg>
      </pc:sldChg>
      <pc:sldChg chg="modSp new mod">
        <pc:chgData name="Roychowdhury, Saurabh" userId="877354e9-836c-4ca0-85de-389391b2a01e" providerId="ADAL" clId="{C30C9E34-33CB-4587-884B-E3B20707A5E5}" dt="2024-04-11T21:44:53.539" v="267"/>
        <pc:sldMkLst>
          <pc:docMk/>
          <pc:sldMk cId="495099538" sldId="261"/>
        </pc:sldMkLst>
        <pc:spChg chg="mod">
          <ac:chgData name="Roychowdhury, Saurabh" userId="877354e9-836c-4ca0-85de-389391b2a01e" providerId="ADAL" clId="{C30C9E34-33CB-4587-884B-E3B20707A5E5}" dt="2024-04-11T21:44:10.308" v="266" actId="20577"/>
          <ac:spMkLst>
            <pc:docMk/>
            <pc:sldMk cId="495099538" sldId="261"/>
            <ac:spMk id="2" creationId="{B467A863-4E87-5C69-11BB-FB222EF95703}"/>
          </ac:spMkLst>
        </pc:spChg>
        <pc:spChg chg="mod">
          <ac:chgData name="Roychowdhury, Saurabh" userId="877354e9-836c-4ca0-85de-389391b2a01e" providerId="ADAL" clId="{C30C9E34-33CB-4587-884B-E3B20707A5E5}" dt="2024-04-11T21:44:53.539" v="267"/>
          <ac:spMkLst>
            <pc:docMk/>
            <pc:sldMk cId="495099538" sldId="261"/>
            <ac:spMk id="3" creationId="{C218F075-FB23-C9A6-D693-749EB4DDB591}"/>
          </ac:spMkLst>
        </pc:spChg>
      </pc:sldChg>
      <pc:sldChg chg="addSp delSp modSp new mod">
        <pc:chgData name="Roychowdhury, Saurabh" userId="877354e9-836c-4ca0-85de-389391b2a01e" providerId="ADAL" clId="{C30C9E34-33CB-4587-884B-E3B20707A5E5}" dt="2024-04-12T15:59:21.040" v="1693" actId="113"/>
        <pc:sldMkLst>
          <pc:docMk/>
          <pc:sldMk cId="2454318046" sldId="262"/>
        </pc:sldMkLst>
        <pc:spChg chg="mod">
          <ac:chgData name="Roychowdhury, Saurabh" userId="877354e9-836c-4ca0-85de-389391b2a01e" providerId="ADAL" clId="{C30C9E34-33CB-4587-884B-E3B20707A5E5}" dt="2024-04-12T04:23:36.400" v="1516" actId="113"/>
          <ac:spMkLst>
            <pc:docMk/>
            <pc:sldMk cId="2454318046" sldId="262"/>
            <ac:spMk id="2" creationId="{DA6BF895-5EDE-9E10-B105-657E8960FC15}"/>
          </ac:spMkLst>
        </pc:spChg>
        <pc:spChg chg="add del mod">
          <ac:chgData name="Roychowdhury, Saurabh" userId="877354e9-836c-4ca0-85de-389391b2a01e" providerId="ADAL" clId="{C30C9E34-33CB-4587-884B-E3B20707A5E5}" dt="2024-04-12T15:59:21.040" v="1693" actId="113"/>
          <ac:spMkLst>
            <pc:docMk/>
            <pc:sldMk cId="2454318046" sldId="262"/>
            <ac:spMk id="3" creationId="{DA8CFF72-DFBE-07DF-B4C0-E0228B74F3B9}"/>
          </ac:spMkLst>
        </pc:spChg>
        <pc:spChg chg="add mod">
          <ac:chgData name="Roychowdhury, Saurabh" userId="877354e9-836c-4ca0-85de-389391b2a01e" providerId="ADAL" clId="{C30C9E34-33CB-4587-884B-E3B20707A5E5}" dt="2024-04-11T21:47:02.983" v="336"/>
          <ac:spMkLst>
            <pc:docMk/>
            <pc:sldMk cId="2454318046" sldId="262"/>
            <ac:spMk id="4" creationId="{65D5953A-3FA1-7996-C4D8-21A6E5B6C10B}"/>
          </ac:spMkLst>
        </pc:spChg>
      </pc:sldChg>
      <pc:sldChg chg="modSp new mod ord">
        <pc:chgData name="Roychowdhury, Saurabh" userId="877354e9-836c-4ca0-85de-389391b2a01e" providerId="ADAL" clId="{C30C9E34-33CB-4587-884B-E3B20707A5E5}" dt="2024-04-12T03:59:05.804" v="1396"/>
        <pc:sldMkLst>
          <pc:docMk/>
          <pc:sldMk cId="4220225174" sldId="263"/>
        </pc:sldMkLst>
        <pc:spChg chg="mod">
          <ac:chgData name="Roychowdhury, Saurabh" userId="877354e9-836c-4ca0-85de-389391b2a01e" providerId="ADAL" clId="{C30C9E34-33CB-4587-884B-E3B20707A5E5}" dt="2024-04-11T22:06:00.387" v="400" actId="20577"/>
          <ac:spMkLst>
            <pc:docMk/>
            <pc:sldMk cId="4220225174" sldId="263"/>
            <ac:spMk id="2" creationId="{E3C6219E-3421-E1C0-54DF-64F86D38DD1E}"/>
          </ac:spMkLst>
        </pc:spChg>
        <pc:spChg chg="mod">
          <ac:chgData name="Roychowdhury, Saurabh" userId="877354e9-836c-4ca0-85de-389391b2a01e" providerId="ADAL" clId="{C30C9E34-33CB-4587-884B-E3B20707A5E5}" dt="2024-04-12T03:58:55.532" v="1394" actId="27636"/>
          <ac:spMkLst>
            <pc:docMk/>
            <pc:sldMk cId="4220225174" sldId="263"/>
            <ac:spMk id="3" creationId="{30394415-BFD3-F31F-E2AA-9312F6B7C0CF}"/>
          </ac:spMkLst>
        </pc:spChg>
      </pc:sldChg>
      <pc:sldChg chg="modSp new mod ord">
        <pc:chgData name="Roychowdhury, Saurabh" userId="877354e9-836c-4ca0-85de-389391b2a01e" providerId="ADAL" clId="{C30C9E34-33CB-4587-884B-E3B20707A5E5}" dt="2024-04-12T04:23:22.139" v="1513" actId="20577"/>
        <pc:sldMkLst>
          <pc:docMk/>
          <pc:sldMk cId="593118695" sldId="264"/>
        </pc:sldMkLst>
        <pc:spChg chg="mod">
          <ac:chgData name="Roychowdhury, Saurabh" userId="877354e9-836c-4ca0-85de-389391b2a01e" providerId="ADAL" clId="{C30C9E34-33CB-4587-884B-E3B20707A5E5}" dt="2024-04-12T04:23:22.139" v="1513" actId="20577"/>
          <ac:spMkLst>
            <pc:docMk/>
            <pc:sldMk cId="593118695" sldId="264"/>
            <ac:spMk id="2" creationId="{90FA9BCD-CD5E-ACCC-B91C-41558CB284AC}"/>
          </ac:spMkLst>
        </pc:spChg>
        <pc:spChg chg="mod">
          <ac:chgData name="Roychowdhury, Saurabh" userId="877354e9-836c-4ca0-85de-389391b2a01e" providerId="ADAL" clId="{C30C9E34-33CB-4587-884B-E3B20707A5E5}" dt="2024-04-12T03:43:51.472" v="1199" actId="20577"/>
          <ac:spMkLst>
            <pc:docMk/>
            <pc:sldMk cId="593118695" sldId="264"/>
            <ac:spMk id="3" creationId="{4DB9B2FD-3180-3E96-1653-F21F075A698D}"/>
          </ac:spMkLst>
        </pc:spChg>
      </pc:sldChg>
      <pc:sldChg chg="modSp new mod ord">
        <pc:chgData name="Roychowdhury, Saurabh" userId="877354e9-836c-4ca0-85de-389391b2a01e" providerId="ADAL" clId="{C30C9E34-33CB-4587-884B-E3B20707A5E5}" dt="2024-04-12T16:09:41.292" v="1778"/>
        <pc:sldMkLst>
          <pc:docMk/>
          <pc:sldMk cId="3637145069" sldId="265"/>
        </pc:sldMkLst>
        <pc:spChg chg="mod">
          <ac:chgData name="Roychowdhury, Saurabh" userId="877354e9-836c-4ca0-85de-389391b2a01e" providerId="ADAL" clId="{C30C9E34-33CB-4587-884B-E3B20707A5E5}" dt="2024-04-11T22:10:10.704" v="505" actId="20577"/>
          <ac:spMkLst>
            <pc:docMk/>
            <pc:sldMk cId="3637145069" sldId="265"/>
            <ac:spMk id="2" creationId="{A870E2F0-2171-5862-4FC8-F776033D5248}"/>
          </ac:spMkLst>
        </pc:spChg>
        <pc:spChg chg="mod">
          <ac:chgData name="Roychowdhury, Saurabh" userId="877354e9-836c-4ca0-85de-389391b2a01e" providerId="ADAL" clId="{C30C9E34-33CB-4587-884B-E3B20707A5E5}" dt="2024-04-12T15:58:05.918" v="1690" actId="113"/>
          <ac:spMkLst>
            <pc:docMk/>
            <pc:sldMk cId="3637145069" sldId="265"/>
            <ac:spMk id="3" creationId="{CF8F56FF-0674-780E-DD28-98170E9C6D78}"/>
          </ac:spMkLst>
        </pc:spChg>
      </pc:sldChg>
      <pc:sldChg chg="modSp new mod ord">
        <pc:chgData name="Roychowdhury, Saurabh" userId="877354e9-836c-4ca0-85de-389391b2a01e" providerId="ADAL" clId="{C30C9E34-33CB-4587-884B-E3B20707A5E5}" dt="2024-04-12T16:10:46.565" v="1781"/>
        <pc:sldMkLst>
          <pc:docMk/>
          <pc:sldMk cId="3198879697" sldId="266"/>
        </pc:sldMkLst>
        <pc:spChg chg="mod">
          <ac:chgData name="Roychowdhury, Saurabh" userId="877354e9-836c-4ca0-85de-389391b2a01e" providerId="ADAL" clId="{C30C9E34-33CB-4587-884B-E3B20707A5E5}" dt="2024-04-11T22:12:54.760" v="543" actId="20577"/>
          <ac:spMkLst>
            <pc:docMk/>
            <pc:sldMk cId="3198879697" sldId="266"/>
            <ac:spMk id="2" creationId="{D09D144C-53F6-5E83-3912-7F2CD08B7273}"/>
          </ac:spMkLst>
        </pc:spChg>
        <pc:spChg chg="mod">
          <ac:chgData name="Roychowdhury, Saurabh" userId="877354e9-836c-4ca0-85de-389391b2a01e" providerId="ADAL" clId="{C30C9E34-33CB-4587-884B-E3B20707A5E5}" dt="2024-04-12T16:10:31.546" v="1779" actId="113"/>
          <ac:spMkLst>
            <pc:docMk/>
            <pc:sldMk cId="3198879697" sldId="266"/>
            <ac:spMk id="3" creationId="{395EDF85-4E3B-A2D1-BFE8-366EE60188C7}"/>
          </ac:spMkLst>
        </pc:spChg>
      </pc:sldChg>
      <pc:sldChg chg="modSp new mod">
        <pc:chgData name="Roychowdhury, Saurabh" userId="877354e9-836c-4ca0-85de-389391b2a01e" providerId="ADAL" clId="{C30C9E34-33CB-4587-884B-E3B20707A5E5}" dt="2024-04-12T04:07:28.145" v="1494" actId="20577"/>
        <pc:sldMkLst>
          <pc:docMk/>
          <pc:sldMk cId="3597855451" sldId="267"/>
        </pc:sldMkLst>
        <pc:spChg chg="mod">
          <ac:chgData name="Roychowdhury, Saurabh" userId="877354e9-836c-4ca0-85de-389391b2a01e" providerId="ADAL" clId="{C30C9E34-33CB-4587-884B-E3B20707A5E5}" dt="2024-04-11T22:14:16.492" v="572" actId="20577"/>
          <ac:spMkLst>
            <pc:docMk/>
            <pc:sldMk cId="3597855451" sldId="267"/>
            <ac:spMk id="2" creationId="{31467148-5476-4A4D-B481-30BEEFF583B6}"/>
          </ac:spMkLst>
        </pc:spChg>
        <pc:spChg chg="mod">
          <ac:chgData name="Roychowdhury, Saurabh" userId="877354e9-836c-4ca0-85de-389391b2a01e" providerId="ADAL" clId="{C30C9E34-33CB-4587-884B-E3B20707A5E5}" dt="2024-04-12T04:07:28.145" v="1494" actId="20577"/>
          <ac:spMkLst>
            <pc:docMk/>
            <pc:sldMk cId="3597855451" sldId="267"/>
            <ac:spMk id="3" creationId="{200B7F9F-2D99-02E5-966E-603B3513BCDD}"/>
          </ac:spMkLst>
        </pc:spChg>
      </pc:sldChg>
      <pc:sldChg chg="modSp new mod">
        <pc:chgData name="Roychowdhury, Saurabh" userId="877354e9-836c-4ca0-85de-389391b2a01e" providerId="ADAL" clId="{C30C9E34-33CB-4587-884B-E3B20707A5E5}" dt="2024-04-12T15:50:03.878" v="1607" actId="20577"/>
        <pc:sldMkLst>
          <pc:docMk/>
          <pc:sldMk cId="1304090250" sldId="268"/>
        </pc:sldMkLst>
        <pc:spChg chg="mod">
          <ac:chgData name="Roychowdhury, Saurabh" userId="877354e9-836c-4ca0-85de-389391b2a01e" providerId="ADAL" clId="{C30C9E34-33CB-4587-884B-E3B20707A5E5}" dt="2024-04-12T04:23:48.346" v="1517" actId="113"/>
          <ac:spMkLst>
            <pc:docMk/>
            <pc:sldMk cId="1304090250" sldId="268"/>
            <ac:spMk id="2" creationId="{E8E93D13-1B06-BCA9-8BF7-CEA252A4612C}"/>
          </ac:spMkLst>
        </pc:spChg>
        <pc:spChg chg="mod">
          <ac:chgData name="Roychowdhury, Saurabh" userId="877354e9-836c-4ca0-85de-389391b2a01e" providerId="ADAL" clId="{C30C9E34-33CB-4587-884B-E3B20707A5E5}" dt="2024-04-12T15:50:03.878" v="1607" actId="20577"/>
          <ac:spMkLst>
            <pc:docMk/>
            <pc:sldMk cId="1304090250" sldId="268"/>
            <ac:spMk id="3" creationId="{A6E12056-0D16-7A25-47A8-673CFDC16646}"/>
          </ac:spMkLst>
        </pc:spChg>
      </pc:sldChg>
      <pc:sldChg chg="modSp new mod">
        <pc:chgData name="Roychowdhury, Saurabh" userId="877354e9-836c-4ca0-85de-389391b2a01e" providerId="ADAL" clId="{C30C9E34-33CB-4587-884B-E3B20707A5E5}" dt="2024-04-12T15:39:20.376" v="1571" actId="113"/>
        <pc:sldMkLst>
          <pc:docMk/>
          <pc:sldMk cId="3691778760" sldId="269"/>
        </pc:sldMkLst>
        <pc:spChg chg="mod">
          <ac:chgData name="Roychowdhury, Saurabh" userId="877354e9-836c-4ca0-85de-389391b2a01e" providerId="ADAL" clId="{C30C9E34-33CB-4587-884B-E3B20707A5E5}" dt="2024-04-11T22:17:55.537" v="613" actId="20577"/>
          <ac:spMkLst>
            <pc:docMk/>
            <pc:sldMk cId="3691778760" sldId="269"/>
            <ac:spMk id="2" creationId="{D78291DC-F2F8-D0DA-540D-BEEDEA68EA70}"/>
          </ac:spMkLst>
        </pc:spChg>
        <pc:spChg chg="mod">
          <ac:chgData name="Roychowdhury, Saurabh" userId="877354e9-836c-4ca0-85de-389391b2a01e" providerId="ADAL" clId="{C30C9E34-33CB-4587-884B-E3B20707A5E5}" dt="2024-04-12T15:39:20.376" v="1571" actId="113"/>
          <ac:spMkLst>
            <pc:docMk/>
            <pc:sldMk cId="3691778760" sldId="269"/>
            <ac:spMk id="3" creationId="{9AA00A2B-0884-A186-2FA1-EBCE71A9A5FA}"/>
          </ac:spMkLst>
        </pc:spChg>
      </pc:sldChg>
      <pc:sldChg chg="modSp new mod ord">
        <pc:chgData name="Roychowdhury, Saurabh" userId="877354e9-836c-4ca0-85de-389391b2a01e" providerId="ADAL" clId="{C30C9E34-33CB-4587-884B-E3B20707A5E5}" dt="2024-04-12T03:58:21.823" v="1389"/>
        <pc:sldMkLst>
          <pc:docMk/>
          <pc:sldMk cId="1837289102" sldId="270"/>
        </pc:sldMkLst>
        <pc:spChg chg="mod">
          <ac:chgData name="Roychowdhury, Saurabh" userId="877354e9-836c-4ca0-85de-389391b2a01e" providerId="ADAL" clId="{C30C9E34-33CB-4587-884B-E3B20707A5E5}" dt="2024-04-11T23:59:45.359" v="628" actId="20577"/>
          <ac:spMkLst>
            <pc:docMk/>
            <pc:sldMk cId="1837289102" sldId="270"/>
            <ac:spMk id="2" creationId="{620CAF17-D61F-5DF6-53AB-25A453F1D3E8}"/>
          </ac:spMkLst>
        </pc:spChg>
        <pc:spChg chg="mod">
          <ac:chgData name="Roychowdhury, Saurabh" userId="877354e9-836c-4ca0-85de-389391b2a01e" providerId="ADAL" clId="{C30C9E34-33CB-4587-884B-E3B20707A5E5}" dt="2024-04-12T00:03:59.251" v="669" actId="113"/>
          <ac:spMkLst>
            <pc:docMk/>
            <pc:sldMk cId="1837289102" sldId="270"/>
            <ac:spMk id="3" creationId="{49E40DEE-6F15-C080-6858-A4861316C3DA}"/>
          </ac:spMkLst>
        </pc:spChg>
      </pc:sldChg>
      <pc:sldChg chg="modSp new mod">
        <pc:chgData name="Roychowdhury, Saurabh" userId="877354e9-836c-4ca0-85de-389391b2a01e" providerId="ADAL" clId="{C30C9E34-33CB-4587-884B-E3B20707A5E5}" dt="2024-04-12T01:11:09.305" v="726"/>
        <pc:sldMkLst>
          <pc:docMk/>
          <pc:sldMk cId="3451391803" sldId="271"/>
        </pc:sldMkLst>
        <pc:spChg chg="mod">
          <ac:chgData name="Roychowdhury, Saurabh" userId="877354e9-836c-4ca0-85de-389391b2a01e" providerId="ADAL" clId="{C30C9E34-33CB-4587-884B-E3B20707A5E5}" dt="2024-04-12T01:11:09.305" v="726"/>
          <ac:spMkLst>
            <pc:docMk/>
            <pc:sldMk cId="3451391803" sldId="271"/>
            <ac:spMk id="2" creationId="{2B9C6ED2-8C9C-98A2-1869-33D1C87D8271}"/>
          </ac:spMkLst>
        </pc:spChg>
        <pc:spChg chg="mod">
          <ac:chgData name="Roychowdhury, Saurabh" userId="877354e9-836c-4ca0-85de-389391b2a01e" providerId="ADAL" clId="{C30C9E34-33CB-4587-884B-E3B20707A5E5}" dt="2024-04-12T01:10:57.224" v="725" actId="20577"/>
          <ac:spMkLst>
            <pc:docMk/>
            <pc:sldMk cId="3451391803" sldId="271"/>
            <ac:spMk id="3" creationId="{40376EAE-3EEB-897E-FB06-CE1ECC4F7D1E}"/>
          </ac:spMkLst>
        </pc:spChg>
      </pc:sldChg>
      <pc:sldChg chg="modSp new mod">
        <pc:chgData name="Roychowdhury, Saurabh" userId="877354e9-836c-4ca0-85de-389391b2a01e" providerId="ADAL" clId="{C30C9E34-33CB-4587-884B-E3B20707A5E5}" dt="2024-04-12T15:51:04.386" v="1685" actId="20577"/>
        <pc:sldMkLst>
          <pc:docMk/>
          <pc:sldMk cId="1299760536" sldId="272"/>
        </pc:sldMkLst>
        <pc:spChg chg="mod">
          <ac:chgData name="Roychowdhury, Saurabh" userId="877354e9-836c-4ca0-85de-389391b2a01e" providerId="ADAL" clId="{C30C9E34-33CB-4587-884B-E3B20707A5E5}" dt="2024-04-12T03:16:28.249" v="895" actId="20577"/>
          <ac:spMkLst>
            <pc:docMk/>
            <pc:sldMk cId="1299760536" sldId="272"/>
            <ac:spMk id="2" creationId="{93D988B2-316D-8163-700E-FFDEB0D9E29C}"/>
          </ac:spMkLst>
        </pc:spChg>
        <pc:spChg chg="mod">
          <ac:chgData name="Roychowdhury, Saurabh" userId="877354e9-836c-4ca0-85de-389391b2a01e" providerId="ADAL" clId="{C30C9E34-33CB-4587-884B-E3B20707A5E5}" dt="2024-04-12T15:51:04.386" v="1685" actId="20577"/>
          <ac:spMkLst>
            <pc:docMk/>
            <pc:sldMk cId="1299760536" sldId="272"/>
            <ac:spMk id="3" creationId="{3B5B3199-1E70-F694-02E3-21644C840E27}"/>
          </ac:spMkLst>
        </pc:spChg>
      </pc:sldChg>
      <pc:sldChg chg="modSp new mod">
        <pc:chgData name="Roychowdhury, Saurabh" userId="877354e9-836c-4ca0-85de-389391b2a01e" providerId="ADAL" clId="{C30C9E34-33CB-4587-884B-E3B20707A5E5}" dt="2024-04-12T03:16:35.834" v="903" actId="20577"/>
        <pc:sldMkLst>
          <pc:docMk/>
          <pc:sldMk cId="151157215" sldId="273"/>
        </pc:sldMkLst>
        <pc:spChg chg="mod">
          <ac:chgData name="Roychowdhury, Saurabh" userId="877354e9-836c-4ca0-85de-389391b2a01e" providerId="ADAL" clId="{C30C9E34-33CB-4587-884B-E3B20707A5E5}" dt="2024-04-12T03:16:35.834" v="903" actId="20577"/>
          <ac:spMkLst>
            <pc:docMk/>
            <pc:sldMk cId="151157215" sldId="273"/>
            <ac:spMk id="2" creationId="{45DD38DC-79D9-A6B4-D712-6668B5F0079E}"/>
          </ac:spMkLst>
        </pc:spChg>
        <pc:spChg chg="mod">
          <ac:chgData name="Roychowdhury, Saurabh" userId="877354e9-836c-4ca0-85de-389391b2a01e" providerId="ADAL" clId="{C30C9E34-33CB-4587-884B-E3B20707A5E5}" dt="2024-04-12T03:15:59.500" v="885" actId="113"/>
          <ac:spMkLst>
            <pc:docMk/>
            <pc:sldMk cId="151157215" sldId="273"/>
            <ac:spMk id="3" creationId="{311EF86D-61D7-F04C-2D6B-C3C9F289B625}"/>
          </ac:spMkLst>
        </pc:spChg>
      </pc:sldChg>
      <pc:sldChg chg="modSp new mod ord">
        <pc:chgData name="Roychowdhury, Saurabh" userId="877354e9-836c-4ca0-85de-389391b2a01e" providerId="ADAL" clId="{C30C9E34-33CB-4587-884B-E3B20707A5E5}" dt="2024-04-12T15:32:29.960" v="1570"/>
        <pc:sldMkLst>
          <pc:docMk/>
          <pc:sldMk cId="2931524514" sldId="274"/>
        </pc:sldMkLst>
        <pc:spChg chg="mod">
          <ac:chgData name="Roychowdhury, Saurabh" userId="877354e9-836c-4ca0-85de-389391b2a01e" providerId="ADAL" clId="{C30C9E34-33CB-4587-884B-E3B20707A5E5}" dt="2024-04-12T04:01:38.852" v="1436" actId="20577"/>
          <ac:spMkLst>
            <pc:docMk/>
            <pc:sldMk cId="2931524514" sldId="274"/>
            <ac:spMk id="2" creationId="{DB820913-55A2-6D9E-2512-2573A2A7C79C}"/>
          </ac:spMkLst>
        </pc:spChg>
        <pc:spChg chg="mod">
          <ac:chgData name="Roychowdhury, Saurabh" userId="877354e9-836c-4ca0-85de-389391b2a01e" providerId="ADAL" clId="{C30C9E34-33CB-4587-884B-E3B20707A5E5}" dt="2024-04-12T04:02:08.986" v="1454" actId="20577"/>
          <ac:spMkLst>
            <pc:docMk/>
            <pc:sldMk cId="2931524514" sldId="274"/>
            <ac:spMk id="3" creationId="{5DCA2331-8FF6-8AA9-1270-FEFCEF21BAAC}"/>
          </ac:spMkLst>
        </pc:spChg>
      </pc:sldChg>
      <pc:sldChg chg="addSp delSp modSp add mod setBg">
        <pc:chgData name="Roychowdhury, Saurabh" userId="877354e9-836c-4ca0-85de-389391b2a01e" providerId="ADAL" clId="{C30C9E34-33CB-4587-884B-E3B20707A5E5}" dt="2024-04-12T15:31:26.923" v="1568" actId="404"/>
        <pc:sldMkLst>
          <pc:docMk/>
          <pc:sldMk cId="3471849684" sldId="275"/>
        </pc:sldMkLst>
        <pc:spChg chg="mod">
          <ac:chgData name="Roychowdhury, Saurabh" userId="877354e9-836c-4ca0-85de-389391b2a01e" providerId="ADAL" clId="{C30C9E34-33CB-4587-884B-E3B20707A5E5}" dt="2024-04-12T15:05:23.394" v="1524" actId="26606"/>
          <ac:spMkLst>
            <pc:docMk/>
            <pc:sldMk cId="3471849684" sldId="275"/>
            <ac:spMk id="2" creationId="{1AA72738-0F00-ABB0-B91D-C0CEE882DB8A}"/>
          </ac:spMkLst>
        </pc:spChg>
        <pc:spChg chg="mod">
          <ac:chgData name="Roychowdhury, Saurabh" userId="877354e9-836c-4ca0-85de-389391b2a01e" providerId="ADAL" clId="{C30C9E34-33CB-4587-884B-E3B20707A5E5}" dt="2024-04-12T15:05:23.394" v="1524" actId="26606"/>
          <ac:spMkLst>
            <pc:docMk/>
            <pc:sldMk cId="3471849684" sldId="275"/>
            <ac:spMk id="3" creationId="{CA675FAB-7AF8-BB4B-C9D7-648E2F8BC02D}"/>
          </ac:spMkLst>
        </pc:spChg>
        <pc:spChg chg="del">
          <ac:chgData name="Roychowdhury, Saurabh" userId="877354e9-836c-4ca0-85de-389391b2a01e" providerId="ADAL" clId="{C30C9E34-33CB-4587-884B-E3B20707A5E5}" dt="2024-04-12T15:04:58.317" v="1521" actId="478"/>
          <ac:spMkLst>
            <pc:docMk/>
            <pc:sldMk cId="3471849684" sldId="275"/>
            <ac:spMk id="5" creationId="{C4036F35-C413-4AAD-42A4-EBF5EA8CF613}"/>
          </ac:spMkLst>
        </pc:spChg>
        <pc:spChg chg="add mod">
          <ac:chgData name="Roychowdhury, Saurabh" userId="877354e9-836c-4ca0-85de-389391b2a01e" providerId="ADAL" clId="{C30C9E34-33CB-4587-884B-E3B20707A5E5}" dt="2024-04-12T15:31:26.923" v="1568" actId="404"/>
          <ac:spMkLst>
            <pc:docMk/>
            <pc:sldMk cId="3471849684" sldId="275"/>
            <ac:spMk id="7" creationId="{776EDCCA-39E1-B1D8-4A2E-6EB67E9C3A70}"/>
          </ac:spMkLst>
        </pc:spChg>
        <pc:spChg chg="add">
          <ac:chgData name="Roychowdhury, Saurabh" userId="877354e9-836c-4ca0-85de-389391b2a01e" providerId="ADAL" clId="{C30C9E34-33CB-4587-884B-E3B20707A5E5}" dt="2024-04-12T15:05:23.394" v="1524" actId="26606"/>
          <ac:spMkLst>
            <pc:docMk/>
            <pc:sldMk cId="3471849684" sldId="275"/>
            <ac:spMk id="11" creationId="{2550BE34-C2B8-49B8-8519-67A8CAD51AE9}"/>
          </ac:spMkLst>
        </pc:spChg>
        <pc:spChg chg="add">
          <ac:chgData name="Roychowdhury, Saurabh" userId="877354e9-836c-4ca0-85de-389391b2a01e" providerId="ADAL" clId="{C30C9E34-33CB-4587-884B-E3B20707A5E5}" dt="2024-04-12T15:05:23.394" v="1524" actId="26606"/>
          <ac:spMkLst>
            <pc:docMk/>
            <pc:sldMk cId="3471849684" sldId="275"/>
            <ac:spMk id="13" creationId="{A7457DD9-5A45-400A-AB4B-4B4EDECA25F1}"/>
          </ac:spMkLst>
        </pc:spChg>
        <pc:spChg chg="add">
          <ac:chgData name="Roychowdhury, Saurabh" userId="877354e9-836c-4ca0-85de-389391b2a01e" providerId="ADAL" clId="{C30C9E34-33CB-4587-884B-E3B20707A5E5}" dt="2024-04-12T15:05:23.394" v="1524" actId="26606"/>
          <ac:spMkLst>
            <pc:docMk/>
            <pc:sldMk cId="3471849684" sldId="275"/>
            <ac:spMk id="15" creationId="{441CF7D6-A660-431A-B0BB-140A0D5556B6}"/>
          </ac:spMkLst>
        </pc:spChg>
        <pc:spChg chg="add">
          <ac:chgData name="Roychowdhury, Saurabh" userId="877354e9-836c-4ca0-85de-389391b2a01e" providerId="ADAL" clId="{C30C9E34-33CB-4587-884B-E3B20707A5E5}" dt="2024-04-12T15:05:23.394" v="1524" actId="26606"/>
          <ac:spMkLst>
            <pc:docMk/>
            <pc:sldMk cId="3471849684" sldId="275"/>
            <ac:spMk id="17" creationId="{0570A85B-3810-4F95-97B0-CBF4CCDB381C}"/>
          </ac:spMkLst>
        </pc:spChg>
        <pc:graphicFrameChg chg="del">
          <ac:chgData name="Roychowdhury, Saurabh" userId="877354e9-836c-4ca0-85de-389391b2a01e" providerId="ADAL" clId="{C30C9E34-33CB-4587-884B-E3B20707A5E5}" dt="2024-04-12T15:05:02.317" v="1522" actId="478"/>
          <ac:graphicFrameMkLst>
            <pc:docMk/>
            <pc:sldMk cId="3471849684" sldId="275"/>
            <ac:graphicFrameMk id="4" creationId="{39A365D6-44CD-69F1-915A-D95EB54E4C8C}"/>
          </ac:graphicFrameMkLst>
        </pc:graphicFrameChg>
        <pc:graphicFrameChg chg="add mod modGraphic">
          <ac:chgData name="Roychowdhury, Saurabh" userId="877354e9-836c-4ca0-85de-389391b2a01e" providerId="ADAL" clId="{C30C9E34-33CB-4587-884B-E3B20707A5E5}" dt="2024-04-12T15:31:08.428" v="1560" actId="113"/>
          <ac:graphicFrameMkLst>
            <pc:docMk/>
            <pc:sldMk cId="3471849684" sldId="275"/>
            <ac:graphicFrameMk id="6" creationId="{4C684932-0052-6255-5815-F2DFD6AD2B14}"/>
          </ac:graphicFrameMkLst>
        </pc:graphicFrameChg>
      </pc:sldChg>
      <pc:sldChg chg="addSp delSp modSp new mod setBg">
        <pc:chgData name="Roychowdhury, Saurabh" userId="877354e9-836c-4ca0-85de-389391b2a01e" providerId="ADAL" clId="{C30C9E34-33CB-4587-884B-E3B20707A5E5}" dt="2024-04-12T16:09:26.713" v="1776" actId="1076"/>
        <pc:sldMkLst>
          <pc:docMk/>
          <pc:sldMk cId="2240055538" sldId="276"/>
        </pc:sldMkLst>
        <pc:spChg chg="del mod">
          <ac:chgData name="Roychowdhury, Saurabh" userId="877354e9-836c-4ca0-85de-389391b2a01e" providerId="ADAL" clId="{C30C9E34-33CB-4587-884B-E3B20707A5E5}" dt="2024-04-12T16:05:37.629" v="1757" actId="478"/>
          <ac:spMkLst>
            <pc:docMk/>
            <pc:sldMk cId="2240055538" sldId="276"/>
            <ac:spMk id="2" creationId="{56805E3B-2FF3-5082-D612-68366856BA83}"/>
          </ac:spMkLst>
        </pc:spChg>
        <pc:spChg chg="del">
          <ac:chgData name="Roychowdhury, Saurabh" userId="877354e9-836c-4ca0-85de-389391b2a01e" providerId="ADAL" clId="{C30C9E34-33CB-4587-884B-E3B20707A5E5}" dt="2024-04-12T16:04:05.746" v="1699" actId="478"/>
          <ac:spMkLst>
            <pc:docMk/>
            <pc:sldMk cId="2240055538" sldId="276"/>
            <ac:spMk id="3" creationId="{A9BD8097-639E-2A18-D2ED-E3121B38AD3C}"/>
          </ac:spMkLst>
        </pc:spChg>
        <pc:spChg chg="add mod">
          <ac:chgData name="Roychowdhury, Saurabh" userId="877354e9-836c-4ca0-85de-389391b2a01e" providerId="ADAL" clId="{C30C9E34-33CB-4587-884B-E3B20707A5E5}" dt="2024-04-12T16:09:26.713" v="1776" actId="1076"/>
          <ac:spMkLst>
            <pc:docMk/>
            <pc:sldMk cId="2240055538" sldId="276"/>
            <ac:spMk id="6" creationId="{AEE41E31-93E3-EEDD-1973-C1FE8423C2A6}"/>
          </ac:spMkLst>
        </pc:spChg>
        <pc:spChg chg="add del mod">
          <ac:chgData name="Roychowdhury, Saurabh" userId="877354e9-836c-4ca0-85de-389391b2a01e" providerId="ADAL" clId="{C30C9E34-33CB-4587-884B-E3B20707A5E5}" dt="2024-04-12T16:05:45.313" v="1759" actId="478"/>
          <ac:spMkLst>
            <pc:docMk/>
            <pc:sldMk cId="2240055538" sldId="276"/>
            <ac:spMk id="8" creationId="{7E5A3F82-E0EC-A9CE-0EE0-61DBB2763D0F}"/>
          </ac:spMkLst>
        </pc:spChg>
        <pc:spChg chg="add">
          <ac:chgData name="Roychowdhury, Saurabh" userId="877354e9-836c-4ca0-85de-389391b2a01e" providerId="ADAL" clId="{C30C9E34-33CB-4587-884B-E3B20707A5E5}" dt="2024-04-12T16:04:32.388" v="1703" actId="26606"/>
          <ac:spMkLst>
            <pc:docMk/>
            <pc:sldMk cId="2240055538" sldId="276"/>
            <ac:spMk id="10" creationId="{53F29798-D584-4792-9B62-3F5F5C36D619}"/>
          </ac:spMkLst>
        </pc:spChg>
        <pc:picChg chg="add del mod">
          <ac:chgData name="Roychowdhury, Saurabh" userId="877354e9-836c-4ca0-85de-389391b2a01e" providerId="ADAL" clId="{C30C9E34-33CB-4587-884B-E3B20707A5E5}" dt="2024-04-12T16:07:36.151" v="1769" actId="478"/>
          <ac:picMkLst>
            <pc:docMk/>
            <pc:sldMk cId="2240055538" sldId="276"/>
            <ac:picMk id="5" creationId="{2BE89C26-6633-43EF-8537-DAFD7507DBAD}"/>
          </ac:picMkLst>
        </pc:picChg>
        <pc:picChg chg="add mod">
          <ac:chgData name="Roychowdhury, Saurabh" userId="877354e9-836c-4ca0-85de-389391b2a01e" providerId="ADAL" clId="{C30C9E34-33CB-4587-884B-E3B20707A5E5}" dt="2024-04-12T16:09:19.781" v="1775" actId="1076"/>
          <ac:picMkLst>
            <pc:docMk/>
            <pc:sldMk cId="2240055538" sldId="276"/>
            <ac:picMk id="11" creationId="{30315F9B-ECD1-03CD-6F61-5F187BDF44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9F41-AAFF-DC06-C5F0-AECA3B782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5FC6FD-6718-B965-3C58-1CAD68A34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2E1-4140-D129-2C9B-457B7F3F904C}"/>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DFD708FC-F3E0-D6FF-3F6F-B1BE95062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8DC77-7068-43F2-5C6C-EE41F56E2A98}"/>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85759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13B0-348E-D76F-768E-2067A0C0A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CBCAD4-3D30-7B73-B5FA-A63A5601D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5791-E3B5-B1AD-D6D8-3C888776A206}"/>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83B95BF9-8C88-5703-193B-F1A3E25CD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71885-7CBA-C3CF-520B-B07F1D9B6315}"/>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01349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E0CD6-0134-18F3-D881-1B46BAB0EF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C4AB9-400B-53D8-637E-6C6E8CE48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42759-FA16-DEAF-6CA1-A6AF999CE6A6}"/>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96D58A92-6947-030D-6DC0-13DDE0F5B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925F3-0540-C35E-85FF-FDDE35D635DC}"/>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324237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DC07-1F36-C516-3C06-10E7143A5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6B5D26-4D1E-1CD0-D6E7-ACEF426B5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8138E-F437-3DAD-66E6-57DBD155DC1F}"/>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88B17ECD-BEBA-30D6-9DDA-8C4A03A21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15DB6-82D0-0D4A-0AD6-8063259D3E42}"/>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67099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D50-7C39-40A5-1C21-98AE6EE3FE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9E770D-0B56-ACDA-34FA-F706E2758E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BB029-BD90-0172-7950-5E800115D99E}"/>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ABD92757-996D-DF27-72BD-0769031C5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6E6FF-F24C-430B-E2B9-2946F300A13F}"/>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24812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10F6-EF52-BA40-F230-6F8CC1B36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CC34A-BDC8-CF0C-4A67-9D544DE6BC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7FAC5A-9B37-FAFA-9C6D-95A4695D1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E7816C-7948-131A-6880-03D16F9054A1}"/>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6" name="Footer Placeholder 5">
            <a:extLst>
              <a:ext uri="{FF2B5EF4-FFF2-40B4-BE49-F238E27FC236}">
                <a16:creationId xmlns:a16="http://schemas.microsoft.com/office/drawing/2014/main" id="{E7EAA950-BB90-E675-89CD-0B391024B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462EF-D24F-36E2-1C13-E95EDFAB78A0}"/>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41248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CE15-68A7-76B4-43F4-1D86C533D4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99655-DB26-AAF3-16D1-211979502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3341B0-E817-C0BC-D3F6-3A5B7FFBE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05CC2-E8AE-E533-41BE-65ECF9BD8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217F9-E735-286F-6CF6-B456F34D4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DC19D-5528-5501-82B0-CFD7FB6E60AE}"/>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8" name="Footer Placeholder 7">
            <a:extLst>
              <a:ext uri="{FF2B5EF4-FFF2-40B4-BE49-F238E27FC236}">
                <a16:creationId xmlns:a16="http://schemas.microsoft.com/office/drawing/2014/main" id="{CED93D9B-BCA8-2C78-D5F9-E2EDEF73F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24491-E44A-EB95-FD0F-A81E4BEBA611}"/>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910429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D4B2-0416-31D6-196B-3ABD29F10A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493437-5FB2-21D5-BB97-EB658E33BDC6}"/>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4" name="Footer Placeholder 3">
            <a:extLst>
              <a:ext uri="{FF2B5EF4-FFF2-40B4-BE49-F238E27FC236}">
                <a16:creationId xmlns:a16="http://schemas.microsoft.com/office/drawing/2014/main" id="{5F1D5526-2B37-985B-4F39-3513C60D5C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66F6E-E67A-7559-DDDC-C3A763072CC0}"/>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328332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DCB75-CD5A-A1AB-AEE3-E0FA1E0CCBAE}"/>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3" name="Footer Placeholder 2">
            <a:extLst>
              <a:ext uri="{FF2B5EF4-FFF2-40B4-BE49-F238E27FC236}">
                <a16:creationId xmlns:a16="http://schemas.microsoft.com/office/drawing/2014/main" id="{2F83A51C-6A87-DD47-6DC2-BF37081188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7C6D9-D112-2BA2-C2E3-1776DF31F1A2}"/>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147177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1A43-8F6A-045D-886D-1C562D2CB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3D7C56-B7D3-D5AA-ED36-FBBA2883D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2EEDC-245A-0730-42BE-838FEDCAC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0F855-8E29-1106-63E8-3DE6694AEA91}"/>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6" name="Footer Placeholder 5">
            <a:extLst>
              <a:ext uri="{FF2B5EF4-FFF2-40B4-BE49-F238E27FC236}">
                <a16:creationId xmlns:a16="http://schemas.microsoft.com/office/drawing/2014/main" id="{2182DB29-E3AF-96BF-F410-FE911DB9C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1C8C6-0622-FA6F-67ED-08F4C181E97D}"/>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880123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02F8-56AF-588D-AF4F-462D894A2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659CE5-52E4-87B6-8FBD-8338C3224F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4C0988-65E8-5641-5F39-90F1D7BA4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EDFDE-DD8F-8572-F0E0-D067B61940EC}"/>
              </a:ext>
            </a:extLst>
          </p:cNvPr>
          <p:cNvSpPr>
            <a:spLocks noGrp="1"/>
          </p:cNvSpPr>
          <p:nvPr>
            <p:ph type="dt" sz="half" idx="10"/>
          </p:nvPr>
        </p:nvSpPr>
        <p:spPr/>
        <p:txBody>
          <a:bodyPr/>
          <a:lstStyle/>
          <a:p>
            <a:fld id="{8FABFBD6-F874-40E6-AB44-02226BF3178F}" type="datetimeFigureOut">
              <a:rPr lang="en-US" smtClean="0"/>
              <a:t>4/12/2024</a:t>
            </a:fld>
            <a:endParaRPr lang="en-US"/>
          </a:p>
        </p:txBody>
      </p:sp>
      <p:sp>
        <p:nvSpPr>
          <p:cNvPr id="6" name="Footer Placeholder 5">
            <a:extLst>
              <a:ext uri="{FF2B5EF4-FFF2-40B4-BE49-F238E27FC236}">
                <a16:creationId xmlns:a16="http://schemas.microsoft.com/office/drawing/2014/main" id="{301C3625-267E-DB7B-537A-70BF2E8C5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78DD1-1298-4895-725D-57D61805DB3B}"/>
              </a:ext>
            </a:extLst>
          </p:cNvPr>
          <p:cNvSpPr>
            <a:spLocks noGrp="1"/>
          </p:cNvSpPr>
          <p:nvPr>
            <p:ph type="sldNum" sz="quarter" idx="12"/>
          </p:nvPr>
        </p:nvSpPr>
        <p:spPr/>
        <p:txBody>
          <a:bodyPr/>
          <a:lstStyle/>
          <a:p>
            <a:fld id="{B8B0352E-9546-4B8A-A29A-45995AF5B007}" type="slidenum">
              <a:rPr lang="en-US" smtClean="0"/>
              <a:t>‹#›</a:t>
            </a:fld>
            <a:endParaRPr lang="en-US"/>
          </a:p>
        </p:txBody>
      </p:sp>
    </p:spTree>
    <p:extLst>
      <p:ext uri="{BB962C8B-B14F-4D97-AF65-F5344CB8AC3E}">
        <p14:creationId xmlns:p14="http://schemas.microsoft.com/office/powerpoint/2010/main" val="232767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0B8CDE-BA55-27EA-B21A-7BF5EA491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3AC8EA-FD74-E7CE-E34F-30D8D2D1D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1A857-BECD-DE59-95AC-FB157DB5B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BFBD6-F874-40E6-AB44-02226BF3178F}" type="datetimeFigureOut">
              <a:rPr lang="en-US" smtClean="0"/>
              <a:t>4/12/2024</a:t>
            </a:fld>
            <a:endParaRPr lang="en-US"/>
          </a:p>
        </p:txBody>
      </p:sp>
      <p:sp>
        <p:nvSpPr>
          <p:cNvPr id="5" name="Footer Placeholder 4">
            <a:extLst>
              <a:ext uri="{FF2B5EF4-FFF2-40B4-BE49-F238E27FC236}">
                <a16:creationId xmlns:a16="http://schemas.microsoft.com/office/drawing/2014/main" id="{41BC3C1C-CFEF-F900-4478-F392CA943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7A5939-EA65-73FB-62F8-DF6A38155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0352E-9546-4B8A-A29A-45995AF5B007}" type="slidenum">
              <a:rPr lang="en-US" smtClean="0"/>
              <a:t>‹#›</a:t>
            </a:fld>
            <a:endParaRPr lang="en-US"/>
          </a:p>
        </p:txBody>
      </p:sp>
      <p:sp>
        <p:nvSpPr>
          <p:cNvPr id="8" name="TextBox 7">
            <a:extLst>
              <a:ext uri="{FF2B5EF4-FFF2-40B4-BE49-F238E27FC236}">
                <a16:creationId xmlns:a16="http://schemas.microsoft.com/office/drawing/2014/main" id="{223ED17B-8390-61C8-7519-53963104D19B}"/>
              </a:ext>
            </a:extLst>
          </p:cNvPr>
          <p:cNvSpPr txBox="1"/>
          <p:nvPr userDrawn="1">
            <p:extLst>
              <p:ext uri="{1162E1C5-73C7-4A58-AE30-91384D911F3F}">
                <p184:classification xmlns:p184="http://schemas.microsoft.com/office/powerpoint/2018/4/main" val="hdr"/>
              </p:ext>
            </p:extLst>
          </p:nvPr>
        </p:nvSpPr>
        <p:spPr>
          <a:xfrm>
            <a:off x="63500" y="63500"/>
            <a:ext cx="1927225" cy="152400"/>
          </a:xfrm>
          <a:prstGeom prst="rect">
            <a:avLst/>
          </a:prstGeom>
        </p:spPr>
        <p:txBody>
          <a:bodyPr horzOverflow="overflow" lIns="0" tIns="0" rIns="0" bIns="0">
            <a:spAutoFit/>
          </a:bodyPr>
          <a:lstStyle/>
          <a:p>
            <a:pPr algn="l"/>
            <a:r>
              <a:rPr lang="en-US" sz="1000">
                <a:solidFill>
                  <a:srgbClr val="0000FF"/>
                </a:solidFill>
                <a:latin typeface="Arial" panose="020B0604020202020204" pitchFamily="34" charset="0"/>
                <a:cs typeface="Arial" panose="020B0604020202020204" pitchFamily="34" charset="0"/>
              </a:rPr>
              <a:t>[AMD Official Use Only - General]</a:t>
            </a:r>
          </a:p>
        </p:txBody>
      </p:sp>
    </p:spTree>
    <p:extLst>
      <p:ext uri="{BB962C8B-B14F-4D97-AF65-F5344CB8AC3E}">
        <p14:creationId xmlns:p14="http://schemas.microsoft.com/office/powerpoint/2010/main" val="146569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urabhAMD/Cache_coheren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cppreference.com/w/cpp/atomic/memory_or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B7986-FBE7-3609-C150-42D8827F9D3F}"/>
              </a:ext>
            </a:extLst>
          </p:cNvPr>
          <p:cNvSpPr>
            <a:spLocks noGrp="1"/>
          </p:cNvSpPr>
          <p:nvPr>
            <p:ph type="ctrTitle"/>
          </p:nvPr>
        </p:nvSpPr>
        <p:spPr/>
        <p:txBody>
          <a:bodyPr/>
          <a:lstStyle/>
          <a:p>
            <a:r>
              <a:rPr lang="en-US" dirty="0"/>
              <a:t>Fine &amp; Course Grained Memory </a:t>
            </a:r>
          </a:p>
        </p:txBody>
      </p:sp>
      <p:sp>
        <p:nvSpPr>
          <p:cNvPr id="3" name="Subtitle 2">
            <a:extLst>
              <a:ext uri="{FF2B5EF4-FFF2-40B4-BE49-F238E27FC236}">
                <a16:creationId xmlns:a16="http://schemas.microsoft.com/office/drawing/2014/main" id="{3303621C-489B-C102-AC53-616917EC9643}"/>
              </a:ext>
            </a:extLst>
          </p:cNvPr>
          <p:cNvSpPr>
            <a:spLocks noGrp="1"/>
          </p:cNvSpPr>
          <p:nvPr>
            <p:ph type="subTitle" idx="1"/>
          </p:nvPr>
        </p:nvSpPr>
        <p:spPr>
          <a:xfrm>
            <a:off x="1524000" y="4178110"/>
            <a:ext cx="9144000" cy="1655762"/>
          </a:xfrm>
        </p:spPr>
        <p:txBody>
          <a:bodyPr/>
          <a:lstStyle/>
          <a:p>
            <a:pPr algn="r"/>
            <a:r>
              <a:rPr lang="en-US" dirty="0"/>
              <a:t>By: Saurabh Roychowdhury</a:t>
            </a:r>
          </a:p>
        </p:txBody>
      </p:sp>
    </p:spTree>
    <p:extLst>
      <p:ext uri="{BB962C8B-B14F-4D97-AF65-F5344CB8AC3E}">
        <p14:creationId xmlns:p14="http://schemas.microsoft.com/office/powerpoint/2010/main" val="332400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A863-4E87-5C69-11BB-FB222EF95703}"/>
              </a:ext>
            </a:extLst>
          </p:cNvPr>
          <p:cNvSpPr>
            <a:spLocks noGrp="1"/>
          </p:cNvSpPr>
          <p:nvPr>
            <p:ph type="title"/>
          </p:nvPr>
        </p:nvSpPr>
        <p:spPr/>
        <p:txBody>
          <a:bodyPr/>
          <a:lstStyle/>
          <a:p>
            <a:r>
              <a:rPr lang="en-US" dirty="0"/>
              <a:t>Atomics APIs usage example</a:t>
            </a:r>
          </a:p>
        </p:txBody>
      </p:sp>
      <p:sp>
        <p:nvSpPr>
          <p:cNvPr id="3" name="Content Placeholder 2">
            <a:extLst>
              <a:ext uri="{FF2B5EF4-FFF2-40B4-BE49-F238E27FC236}">
                <a16:creationId xmlns:a16="http://schemas.microsoft.com/office/drawing/2014/main" id="{C218F075-FB23-C9A6-D693-749EB4DDB591}"/>
              </a:ext>
            </a:extLst>
          </p:cNvPr>
          <p:cNvSpPr>
            <a:spLocks noGrp="1"/>
          </p:cNvSpPr>
          <p:nvPr>
            <p:ph idx="1"/>
          </p:nvPr>
        </p:nvSpPr>
        <p:spPr/>
        <p:txBody>
          <a:bodyPr/>
          <a:lstStyle/>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GPU1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GPU2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 23;				while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Atomic_load_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acquire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(Flag) != 1)</a:t>
            </a: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 = 37;				… = B;</a:t>
            </a: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Atomic_store_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release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(Flag) = 1;	… = 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“release” process in the example above is what must be done at completion of work-load execution to guarantee visibility of what was produced, to other consuming GPU/CPUs.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“acquire” process in the example above is what must be done prior to work-load start to ensure the work-load reads are getting correct data.</a:t>
            </a:r>
          </a:p>
          <a:p>
            <a:endParaRPr lang="en-US" dirty="0"/>
          </a:p>
        </p:txBody>
      </p:sp>
    </p:spTree>
    <p:extLst>
      <p:ext uri="{BB962C8B-B14F-4D97-AF65-F5344CB8AC3E}">
        <p14:creationId xmlns:p14="http://schemas.microsoft.com/office/powerpoint/2010/main" val="4950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7148-5476-4A4D-B481-30BEEFF583B6}"/>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200B7F9F-2D99-02E5-966E-603B3513BCDD}"/>
              </a:ext>
            </a:extLst>
          </p:cNvPr>
          <p:cNvSpPr>
            <a:spLocks noGrp="1"/>
          </p:cNvSpPr>
          <p:nvPr>
            <p:ph idx="1"/>
          </p:nvPr>
        </p:nvSpPr>
        <p:spPr/>
        <p:txBody>
          <a:bodyPr/>
          <a:lstStyle/>
          <a:p>
            <a:r>
              <a:rPr lang="en-US" dirty="0"/>
              <a:t>__</a:t>
            </a:r>
            <a:r>
              <a:rPr lang="en-US" dirty="0" err="1"/>
              <a:t>atomic_store_n</a:t>
            </a:r>
            <a:r>
              <a:rPr lang="en-US" dirty="0"/>
              <a:t>(&amp;(((int*) </a:t>
            </a:r>
            <a:r>
              <a:rPr lang="en-US" dirty="0" err="1"/>
              <a:t>kp.ptrs_done</a:t>
            </a:r>
            <a:r>
              <a:rPr lang="en-US" dirty="0"/>
              <a:t>[j])[</a:t>
            </a:r>
            <a:r>
              <a:rPr lang="en-US" dirty="0" err="1"/>
              <a:t>hipBlockIdx_x</a:t>
            </a:r>
            <a:r>
              <a:rPr lang="en-US" dirty="0"/>
              <a:t>*</a:t>
            </a:r>
            <a:r>
              <a:rPr lang="en-US" dirty="0" err="1"/>
              <a:t>nranks</a:t>
            </a:r>
            <a:r>
              <a:rPr lang="en-US" dirty="0"/>
              <a:t> + </a:t>
            </a:r>
            <a:r>
              <a:rPr lang="en-US" dirty="0" err="1"/>
              <a:t>myrank</a:t>
            </a:r>
            <a:r>
              <a:rPr lang="en-US" dirty="0"/>
              <a:t>]), </a:t>
            </a:r>
            <a:r>
              <a:rPr lang="en-US" dirty="0" err="1"/>
              <a:t>iter</a:t>
            </a:r>
            <a:r>
              <a:rPr lang="en-US" dirty="0"/>
              <a:t>, </a:t>
            </a:r>
            <a:r>
              <a:rPr lang="en-US" b="1" dirty="0"/>
              <a:t>__ATOMIC_RELAXED</a:t>
            </a:r>
            <a:r>
              <a:rPr lang="en-US" dirty="0"/>
              <a:t>);</a:t>
            </a:r>
          </a:p>
          <a:p>
            <a:r>
              <a:rPr lang="en-US" dirty="0"/>
              <a:t>__</a:t>
            </a:r>
            <a:r>
              <a:rPr lang="en-US" dirty="0" err="1"/>
              <a:t>atomic_load_n</a:t>
            </a:r>
            <a:r>
              <a:rPr lang="en-US" dirty="0"/>
              <a:t>(&amp;done[</a:t>
            </a:r>
            <a:r>
              <a:rPr lang="en-US" dirty="0" err="1"/>
              <a:t>hipBlockIdx_x</a:t>
            </a:r>
            <a:r>
              <a:rPr lang="en-US" dirty="0"/>
              <a:t>*</a:t>
            </a:r>
            <a:r>
              <a:rPr lang="en-US" dirty="0" err="1"/>
              <a:t>nranks</a:t>
            </a:r>
            <a:r>
              <a:rPr lang="en-US" dirty="0"/>
              <a:t> + </a:t>
            </a:r>
            <a:r>
              <a:rPr lang="en-US" dirty="0" err="1"/>
              <a:t>tid</a:t>
            </a:r>
            <a:r>
              <a:rPr lang="en-US" dirty="0"/>
              <a:t>], </a:t>
            </a:r>
            <a:r>
              <a:rPr lang="en-US" b="1" dirty="0"/>
              <a:t>__ATOMIC_RELAXED</a:t>
            </a:r>
            <a:r>
              <a:rPr lang="en-US" dirty="0"/>
              <a:t>) != </a:t>
            </a:r>
            <a:r>
              <a:rPr lang="en-US" dirty="0" err="1"/>
              <a:t>iter</a:t>
            </a:r>
            <a:r>
              <a:rPr lang="en-US" dirty="0"/>
              <a:t>);</a:t>
            </a:r>
          </a:p>
          <a:p>
            <a:r>
              <a:rPr lang="en-US" dirty="0" err="1"/>
              <a:t>memory_order_sequentially_consistent</a:t>
            </a:r>
            <a:r>
              <a:rPr lang="en-US" dirty="0"/>
              <a:t> is the default option chosen by compiler when nothing is specified.</a:t>
            </a:r>
          </a:p>
          <a:p>
            <a:r>
              <a:rPr lang="en-US" dirty="0"/>
              <a:t>No atomic multiplication.</a:t>
            </a:r>
          </a:p>
          <a:p>
            <a:r>
              <a:rPr lang="en-US" dirty="0"/>
              <a:t>https://llvm.org/docs/Atomics.html#id17</a:t>
            </a:r>
          </a:p>
          <a:p>
            <a:endParaRPr lang="en-US" dirty="0"/>
          </a:p>
        </p:txBody>
      </p:sp>
    </p:spTree>
    <p:extLst>
      <p:ext uri="{BB962C8B-B14F-4D97-AF65-F5344CB8AC3E}">
        <p14:creationId xmlns:p14="http://schemas.microsoft.com/office/powerpoint/2010/main" val="359785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91DC-F2F8-D0DA-540D-BEEDEA68EA70}"/>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9AA00A2B-0884-A186-2FA1-EBCE71A9A5FA}"/>
              </a:ext>
            </a:extLst>
          </p:cNvPr>
          <p:cNvSpPr>
            <a:spLocks noGrp="1"/>
          </p:cNvSpPr>
          <p:nvPr>
            <p:ph idx="1"/>
          </p:nvPr>
        </p:nvSpPr>
        <p:spPr/>
        <p:txBody>
          <a:bodyPr/>
          <a:lstStyle/>
          <a:p>
            <a:r>
              <a:rPr lang="en-US" dirty="0"/>
              <a:t>If users attempt to do fine-grained (within-kernel) synchronization without properly using software-level synchronization, then their application may not work as desired. For instance, in the C++ memory model, </a:t>
            </a:r>
            <a:r>
              <a:rPr lang="en-US" b="1" dirty="0"/>
              <a:t>programs that do not properly use acquire and release atomics can have data races</a:t>
            </a:r>
            <a:r>
              <a:rPr lang="en-US" dirty="0"/>
              <a:t>, and the output of programs with data races is undefined. </a:t>
            </a:r>
            <a:r>
              <a:rPr lang="en-US" b="1" dirty="0"/>
              <a:t>If users write correct, defined programs in these languages, then the mapping from the language to our hardware should ensure correct execution.</a:t>
            </a:r>
          </a:p>
        </p:txBody>
      </p:sp>
    </p:spTree>
    <p:extLst>
      <p:ext uri="{BB962C8B-B14F-4D97-AF65-F5344CB8AC3E}">
        <p14:creationId xmlns:p14="http://schemas.microsoft.com/office/powerpoint/2010/main" val="3691778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88B2-316D-8163-700E-FFDEB0D9E29C}"/>
              </a:ext>
            </a:extLst>
          </p:cNvPr>
          <p:cNvSpPr>
            <a:spLocks noGrp="1"/>
          </p:cNvSpPr>
          <p:nvPr>
            <p:ph type="title"/>
          </p:nvPr>
        </p:nvSpPr>
        <p:spPr/>
        <p:txBody>
          <a:bodyPr/>
          <a:lstStyle/>
          <a:p>
            <a:r>
              <a:rPr lang="en-US" dirty="0" err="1"/>
              <a:t>Allreduce</a:t>
            </a:r>
            <a:r>
              <a:rPr lang="en-US" dirty="0"/>
              <a:t> Code</a:t>
            </a:r>
          </a:p>
        </p:txBody>
      </p:sp>
      <p:sp>
        <p:nvSpPr>
          <p:cNvPr id="3" name="Content Placeholder 2">
            <a:extLst>
              <a:ext uri="{FF2B5EF4-FFF2-40B4-BE49-F238E27FC236}">
                <a16:creationId xmlns:a16="http://schemas.microsoft.com/office/drawing/2014/main" id="{3B5B3199-1E70-F694-02E3-21644C840E27}"/>
              </a:ext>
            </a:extLst>
          </p:cNvPr>
          <p:cNvSpPr>
            <a:spLocks noGrp="1"/>
          </p:cNvSpPr>
          <p:nvPr>
            <p:ph idx="1"/>
          </p:nvPr>
        </p:nvSpPr>
        <p:spPr>
          <a:xfrm>
            <a:off x="838200" y="1825625"/>
            <a:ext cx="10975848" cy="4351338"/>
          </a:xfrm>
        </p:spPr>
        <p:txBody>
          <a:bodyPr>
            <a:normAutofit fontScale="92500" lnSpcReduction="20000"/>
          </a:bodyPr>
          <a:lstStyle/>
          <a:p>
            <a:r>
              <a:rPr lang="en-US" dirty="0" err="1"/>
              <a:t>hipExtMallocWithFlags</a:t>
            </a:r>
            <a:r>
              <a:rPr lang="en-US" dirty="0"/>
              <a:t>((void**)&amp;</a:t>
            </a:r>
            <a:r>
              <a:rPr lang="en-US" dirty="0" err="1"/>
              <a:t>currentData</a:t>
            </a:r>
            <a:r>
              <a:rPr lang="en-US" dirty="0"/>
              <a:t>, </a:t>
            </a:r>
            <a:r>
              <a:rPr lang="en-US" dirty="0" err="1"/>
              <a:t>allreduceArgs.N</a:t>
            </a:r>
            <a:r>
              <a:rPr lang="en-US" dirty="0"/>
              <a:t>*</a:t>
            </a:r>
            <a:r>
              <a:rPr lang="en-US" dirty="0" err="1"/>
              <a:t>sizeof</a:t>
            </a:r>
            <a:r>
              <a:rPr lang="en-US" dirty="0"/>
              <a:t>(int), </a:t>
            </a:r>
            <a:r>
              <a:rPr lang="en-US" b="1" dirty="0" err="1"/>
              <a:t>hipDeviceMallocFinegrained</a:t>
            </a:r>
            <a:r>
              <a:rPr lang="en-US" dirty="0"/>
              <a:t>);</a:t>
            </a:r>
          </a:p>
          <a:p>
            <a:r>
              <a:rPr lang="en-US" dirty="0" err="1"/>
              <a:t>hipExtMallocWithFlags</a:t>
            </a:r>
            <a:r>
              <a:rPr lang="en-US" dirty="0"/>
              <a:t>((void**)&amp;</a:t>
            </a:r>
            <a:r>
              <a:rPr lang="en-US" dirty="0" err="1"/>
              <a:t>currentData</a:t>
            </a:r>
            <a:r>
              <a:rPr lang="en-US" dirty="0"/>
              <a:t>, </a:t>
            </a:r>
            <a:r>
              <a:rPr lang="en-US" dirty="0" err="1"/>
              <a:t>allreduceArgs.N</a:t>
            </a:r>
            <a:r>
              <a:rPr lang="en-US" dirty="0"/>
              <a:t>*</a:t>
            </a:r>
            <a:r>
              <a:rPr lang="en-US" dirty="0" err="1"/>
              <a:t>sizeof</a:t>
            </a:r>
            <a:r>
              <a:rPr lang="en-US" dirty="0"/>
              <a:t>(int), </a:t>
            </a:r>
            <a:r>
              <a:rPr lang="en-US" b="1" dirty="0" err="1"/>
              <a:t>hipDeviceMallocUncached</a:t>
            </a:r>
            <a:r>
              <a:rPr lang="en-US" dirty="0"/>
              <a:t>);</a:t>
            </a:r>
          </a:p>
          <a:p>
            <a:endParaRPr lang="en-US" dirty="0"/>
          </a:p>
          <a:p>
            <a:r>
              <a:rPr lang="da-DK" dirty="0"/>
              <a:t>sum[idx] = dataA[idx] + dataB[idx];</a:t>
            </a:r>
          </a:p>
          <a:p>
            <a:r>
              <a:rPr lang="pt-BR" dirty="0"/>
              <a:t>atomicAdd(&amp;sum[idx],data[idx]); </a:t>
            </a:r>
          </a:p>
          <a:p>
            <a:pPr marL="0" indent="0">
              <a:buNone/>
            </a:pPr>
            <a:r>
              <a:rPr lang="pt-BR" dirty="0"/>
              <a:t>	-&gt;can’t use </a:t>
            </a:r>
            <a:r>
              <a:rPr lang="en-US" b="1" dirty="0" err="1"/>
              <a:t>hipDeviceMallocFinegrained</a:t>
            </a:r>
            <a:r>
              <a:rPr lang="en-US" b="1" dirty="0"/>
              <a:t> </a:t>
            </a:r>
            <a:r>
              <a:rPr lang="en-US" dirty="0"/>
              <a:t>for </a:t>
            </a:r>
            <a:r>
              <a:rPr lang="en-US" dirty="0" err="1"/>
              <a:t>atomicAdd</a:t>
            </a:r>
            <a:endParaRPr lang="en-US" dirty="0"/>
          </a:p>
          <a:p>
            <a:pPr marL="0" indent="0">
              <a:buNone/>
            </a:pPr>
            <a:endParaRPr lang="en-US" dirty="0"/>
          </a:p>
          <a:p>
            <a:pPr marL="0" indent="0">
              <a:buNone/>
            </a:pPr>
            <a:r>
              <a:rPr lang="en-US" dirty="0"/>
              <a:t>Code: </a:t>
            </a:r>
            <a:r>
              <a:rPr lang="en-US" dirty="0" err="1">
                <a:hlinkClick r:id="rId2"/>
              </a:rPr>
              <a:t>saurabhAMD</a:t>
            </a:r>
            <a:r>
              <a:rPr lang="en-US" dirty="0">
                <a:hlinkClick r:id="rId2"/>
              </a:rPr>
              <a:t>/</a:t>
            </a:r>
            <a:r>
              <a:rPr lang="en-US" dirty="0" err="1">
                <a:hlinkClick r:id="rId2"/>
              </a:rPr>
              <a:t>Cache_coherency</a:t>
            </a:r>
            <a:r>
              <a:rPr lang="en-US" dirty="0">
                <a:hlinkClick r:id="rId2"/>
              </a:rPr>
              <a:t>: Fine grained vs course grained memory (github.com)</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97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38DC-79D9-A6B4-D712-6668B5F0079E}"/>
              </a:ext>
            </a:extLst>
          </p:cNvPr>
          <p:cNvSpPr>
            <a:spLocks noGrp="1"/>
          </p:cNvSpPr>
          <p:nvPr>
            <p:ph type="title"/>
          </p:nvPr>
        </p:nvSpPr>
        <p:spPr/>
        <p:txBody>
          <a:bodyPr/>
          <a:lstStyle/>
          <a:p>
            <a:r>
              <a:rPr lang="en-US" dirty="0"/>
              <a:t>Testing Code</a:t>
            </a:r>
          </a:p>
        </p:txBody>
      </p:sp>
      <p:sp>
        <p:nvSpPr>
          <p:cNvPr id="3" name="Content Placeholder 2">
            <a:extLst>
              <a:ext uri="{FF2B5EF4-FFF2-40B4-BE49-F238E27FC236}">
                <a16:creationId xmlns:a16="http://schemas.microsoft.com/office/drawing/2014/main" id="{311EF86D-61D7-F04C-2D6B-C3C9F289B625}"/>
              </a:ext>
            </a:extLst>
          </p:cNvPr>
          <p:cNvSpPr>
            <a:spLocks noGrp="1"/>
          </p:cNvSpPr>
          <p:nvPr>
            <p:ph idx="1"/>
          </p:nvPr>
        </p:nvSpPr>
        <p:spPr/>
        <p:txBody>
          <a:bodyPr>
            <a:normAutofit fontScale="47500" lnSpcReduction="20000"/>
          </a:bodyPr>
          <a:lstStyle/>
          <a:p>
            <a:r>
              <a:rPr lang="en-US" dirty="0"/>
              <a:t>// --Print results after </a:t>
            </a:r>
            <a:r>
              <a:rPr lang="en-US" dirty="0" err="1"/>
              <a:t>Allreduce</a:t>
            </a:r>
            <a:r>
              <a:rPr lang="en-US" dirty="0"/>
              <a:t> Operation</a:t>
            </a:r>
          </a:p>
          <a:p>
            <a:r>
              <a:rPr lang="en-US" dirty="0"/>
              <a:t>	int sum[N];</a:t>
            </a:r>
          </a:p>
          <a:p>
            <a:r>
              <a:rPr lang="en-US" dirty="0"/>
              <a:t>	</a:t>
            </a:r>
            <a:r>
              <a:rPr lang="en-US" b="1" dirty="0"/>
              <a:t>int </a:t>
            </a:r>
            <a:r>
              <a:rPr lang="en-US" b="1" dirty="0" err="1"/>
              <a:t>prev</a:t>
            </a:r>
            <a:r>
              <a:rPr lang="en-US" b="1" dirty="0"/>
              <a:t>[N];</a:t>
            </a:r>
          </a:p>
          <a:p>
            <a:r>
              <a:rPr lang="en-US" dirty="0"/>
              <a:t>	for (int </a:t>
            </a:r>
            <a:r>
              <a:rPr lang="en-US" dirty="0" err="1"/>
              <a:t>i</a:t>
            </a:r>
            <a:r>
              <a:rPr lang="en-US" dirty="0"/>
              <a:t> = 0; </a:t>
            </a:r>
            <a:r>
              <a:rPr lang="en-US" dirty="0" err="1"/>
              <a:t>i</a:t>
            </a:r>
            <a:r>
              <a:rPr lang="en-US" dirty="0"/>
              <a:t> &lt; </a:t>
            </a:r>
            <a:r>
              <a:rPr lang="en-US" dirty="0" err="1"/>
              <a:t>allreduceArgs.numGPUs</a:t>
            </a:r>
            <a:r>
              <a:rPr lang="en-US" dirty="0"/>
              <a:t>; ++</a:t>
            </a:r>
            <a:r>
              <a:rPr lang="en-US" dirty="0" err="1"/>
              <a:t>i</a:t>
            </a:r>
            <a:r>
              <a:rPr lang="en-US" dirty="0"/>
              <a:t>) {</a:t>
            </a:r>
          </a:p>
          <a:p>
            <a:r>
              <a:rPr lang="en-US" dirty="0"/>
              <a:t>		</a:t>
            </a:r>
            <a:r>
              <a:rPr lang="en-US" dirty="0" err="1"/>
              <a:t>hipSetDevice</a:t>
            </a:r>
            <a:r>
              <a:rPr lang="en-US" dirty="0"/>
              <a:t>(</a:t>
            </a:r>
            <a:r>
              <a:rPr lang="en-US" dirty="0" err="1"/>
              <a:t>i</a:t>
            </a:r>
            <a:r>
              <a:rPr lang="en-US" dirty="0"/>
              <a:t>);</a:t>
            </a:r>
          </a:p>
          <a:p>
            <a:endParaRPr lang="en-US" dirty="0"/>
          </a:p>
          <a:p>
            <a:r>
              <a:rPr lang="en-US" dirty="0"/>
              <a:t>		</a:t>
            </a:r>
            <a:r>
              <a:rPr lang="en-US" dirty="0" err="1"/>
              <a:t>hipMemcpy</a:t>
            </a:r>
            <a:r>
              <a:rPr lang="en-US" dirty="0"/>
              <a:t>(sum, </a:t>
            </a:r>
            <a:r>
              <a:rPr lang="en-US" dirty="0" err="1"/>
              <a:t>allreduceArgs.recvBuffers</a:t>
            </a:r>
            <a:r>
              <a:rPr lang="en-US" dirty="0"/>
              <a:t>[</a:t>
            </a:r>
            <a:r>
              <a:rPr lang="en-US" dirty="0" err="1"/>
              <a:t>i</a:t>
            </a:r>
            <a:r>
              <a:rPr lang="en-US" dirty="0"/>
              <a:t>], N * </a:t>
            </a:r>
            <a:r>
              <a:rPr lang="en-US" dirty="0" err="1"/>
              <a:t>sizeof</a:t>
            </a:r>
            <a:r>
              <a:rPr lang="en-US" dirty="0"/>
              <a:t>(int), </a:t>
            </a:r>
            <a:r>
              <a:rPr lang="en-US" dirty="0" err="1"/>
              <a:t>hipMemcpyDeviceToHost</a:t>
            </a:r>
            <a:r>
              <a:rPr lang="en-US" dirty="0"/>
              <a:t>);</a:t>
            </a:r>
          </a:p>
          <a:p>
            <a:r>
              <a:rPr lang="en-US" dirty="0"/>
              <a:t>		std::</a:t>
            </a:r>
            <a:r>
              <a:rPr lang="en-US" dirty="0" err="1"/>
              <a:t>cout</a:t>
            </a:r>
            <a:r>
              <a:rPr lang="en-US" dirty="0"/>
              <a:t> &lt;&lt; "GPU " &lt;&lt; </a:t>
            </a:r>
            <a:r>
              <a:rPr lang="en-US" dirty="0" err="1"/>
              <a:t>i</a:t>
            </a:r>
            <a:r>
              <a:rPr lang="en-US" dirty="0"/>
              <a:t> &lt;&lt; " has data: ";</a:t>
            </a:r>
          </a:p>
          <a:p>
            <a:endParaRPr lang="en-US" dirty="0"/>
          </a:p>
          <a:p>
            <a:r>
              <a:rPr lang="en-US" dirty="0"/>
              <a:t>		for (int j = 0; j &lt; N; ++j) {</a:t>
            </a:r>
          </a:p>
          <a:p>
            <a:r>
              <a:rPr lang="en-US" dirty="0"/>
              <a:t>			std::</a:t>
            </a:r>
            <a:r>
              <a:rPr lang="en-US" dirty="0" err="1"/>
              <a:t>cout</a:t>
            </a:r>
            <a:r>
              <a:rPr lang="en-US" dirty="0"/>
              <a:t> &lt;&lt; sum[j] &lt;&lt; " ";</a:t>
            </a:r>
          </a:p>
          <a:p>
            <a:r>
              <a:rPr lang="en-US" dirty="0"/>
              <a:t>			</a:t>
            </a:r>
            <a:r>
              <a:rPr lang="en-US" b="1" dirty="0"/>
              <a:t>if((</a:t>
            </a:r>
            <a:r>
              <a:rPr lang="en-US" b="1" dirty="0" err="1"/>
              <a:t>i</a:t>
            </a:r>
            <a:r>
              <a:rPr lang="en-US" b="1" dirty="0"/>
              <a:t>&gt;0) &amp;&amp; (sum[j]!=</a:t>
            </a:r>
            <a:r>
              <a:rPr lang="en-US" b="1" dirty="0" err="1"/>
              <a:t>prev</a:t>
            </a:r>
            <a:r>
              <a:rPr lang="en-US" b="1" dirty="0"/>
              <a:t>[j])) std::</a:t>
            </a:r>
            <a:r>
              <a:rPr lang="en-US" b="1" dirty="0" err="1"/>
              <a:t>cout</a:t>
            </a:r>
            <a:r>
              <a:rPr lang="en-US" b="1" dirty="0"/>
              <a:t>&lt;&lt;"Error found: "&lt;&lt; </a:t>
            </a:r>
            <a:r>
              <a:rPr lang="en-US" b="1" dirty="0" err="1"/>
              <a:t>prev</a:t>
            </a:r>
            <a:r>
              <a:rPr lang="en-US" b="1" dirty="0"/>
              <a:t>[j]&lt;&lt; "&lt;- ";</a:t>
            </a:r>
          </a:p>
          <a:p>
            <a:r>
              <a:rPr lang="en-US" b="1" dirty="0"/>
              <a:t>			</a:t>
            </a:r>
            <a:r>
              <a:rPr lang="en-US" b="1" dirty="0" err="1"/>
              <a:t>prev</a:t>
            </a:r>
            <a:r>
              <a:rPr lang="en-US" b="1" dirty="0"/>
              <a:t>[j] = sum[j];</a:t>
            </a:r>
          </a:p>
          <a:p>
            <a:r>
              <a:rPr lang="en-US" dirty="0"/>
              <a:t>		}</a:t>
            </a:r>
          </a:p>
          <a:p>
            <a:r>
              <a:rPr lang="en-US" dirty="0"/>
              <a:t>		std::</a:t>
            </a:r>
            <a:r>
              <a:rPr lang="en-US" dirty="0" err="1"/>
              <a:t>cout</a:t>
            </a:r>
            <a:r>
              <a:rPr lang="en-US" dirty="0"/>
              <a:t> &lt;&lt; std::</a:t>
            </a:r>
            <a:r>
              <a:rPr lang="en-US" dirty="0" err="1"/>
              <a:t>endl</a:t>
            </a:r>
            <a:r>
              <a:rPr lang="en-US" dirty="0"/>
              <a:t>;</a:t>
            </a:r>
          </a:p>
          <a:p>
            <a:r>
              <a:rPr lang="en-US" dirty="0"/>
              <a:t>	}</a:t>
            </a:r>
          </a:p>
          <a:p>
            <a:endParaRPr lang="en-US" dirty="0"/>
          </a:p>
        </p:txBody>
      </p:sp>
    </p:spTree>
    <p:extLst>
      <p:ext uri="{BB962C8B-B14F-4D97-AF65-F5344CB8AC3E}">
        <p14:creationId xmlns:p14="http://schemas.microsoft.com/office/powerpoint/2010/main" val="15115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3D13-1B06-BCA9-8BF7-CEA252A4612C}"/>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A6E12056-0D16-7A25-47A8-673CFDC16646}"/>
              </a:ext>
            </a:extLst>
          </p:cNvPr>
          <p:cNvSpPr>
            <a:spLocks noGrp="1"/>
          </p:cNvSpPr>
          <p:nvPr>
            <p:ph idx="1"/>
          </p:nvPr>
        </p:nvSpPr>
        <p:spPr>
          <a:xfrm>
            <a:off x="838200" y="1825625"/>
            <a:ext cx="11003280" cy="4351338"/>
          </a:xfrm>
        </p:spPr>
        <p:txBody>
          <a:bodyPr/>
          <a:lstStyle/>
          <a:p>
            <a:pPr marL="0" indent="0">
              <a:buNone/>
            </a:pPr>
            <a:r>
              <a:rPr lang="en-US" dirty="0"/>
              <a:t>Total time spent for </a:t>
            </a:r>
            <a:r>
              <a:rPr lang="en-US" dirty="0" err="1"/>
              <a:t>Allreduce</a:t>
            </a:r>
            <a:r>
              <a:rPr lang="en-US" dirty="0"/>
              <a:t>: </a:t>
            </a:r>
          </a:p>
          <a:p>
            <a:pPr marL="0" indent="0">
              <a:buNone/>
            </a:pPr>
            <a:endParaRPr lang="en-US" dirty="0"/>
          </a:p>
          <a:p>
            <a:r>
              <a:rPr lang="en-US" dirty="0"/>
              <a:t>For fine grained with sequential consistent memory ordering (default)      : 18277.00 us., 18137.00 us, 18443.00 us.</a:t>
            </a:r>
          </a:p>
          <a:p>
            <a:r>
              <a:rPr lang="en-US" dirty="0"/>
              <a:t>For course grained: 16248.00 us., 16488.00 us., 16388.00 us.</a:t>
            </a:r>
          </a:p>
          <a:p>
            <a:pPr marL="0" indent="0">
              <a:buNone/>
            </a:pPr>
            <a:endParaRPr lang="en-US" dirty="0"/>
          </a:p>
          <a:p>
            <a:r>
              <a:rPr lang="en-US" dirty="0"/>
              <a:t>Without atomic: 12649.00 us., 12666.00 us., 12798.00 us.</a:t>
            </a:r>
          </a:p>
          <a:p>
            <a:r>
              <a:rPr lang="en-US" dirty="0"/>
              <a:t>With atomic: 13705.00 us, 13448.00 us., 13684.00 us.</a:t>
            </a:r>
          </a:p>
          <a:p>
            <a:endParaRPr lang="en-US" dirty="0"/>
          </a:p>
        </p:txBody>
      </p:sp>
    </p:spTree>
    <p:extLst>
      <p:ext uri="{BB962C8B-B14F-4D97-AF65-F5344CB8AC3E}">
        <p14:creationId xmlns:p14="http://schemas.microsoft.com/office/powerpoint/2010/main" val="130409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144C-53F6-5E83-3912-7F2CD08B7273}"/>
              </a:ext>
            </a:extLst>
          </p:cNvPr>
          <p:cNvSpPr>
            <a:spLocks noGrp="1"/>
          </p:cNvSpPr>
          <p:nvPr>
            <p:ph type="title"/>
          </p:nvPr>
        </p:nvSpPr>
        <p:spPr/>
        <p:txBody>
          <a:bodyPr/>
          <a:lstStyle/>
          <a:p>
            <a:r>
              <a:rPr lang="en-US" dirty="0"/>
              <a:t>HDP</a:t>
            </a:r>
          </a:p>
        </p:txBody>
      </p:sp>
      <p:sp>
        <p:nvSpPr>
          <p:cNvPr id="3" name="Content Placeholder 2">
            <a:extLst>
              <a:ext uri="{FF2B5EF4-FFF2-40B4-BE49-F238E27FC236}">
                <a16:creationId xmlns:a16="http://schemas.microsoft.com/office/drawing/2014/main" id="{395EDF85-4E3B-A2D1-BFE8-366EE60188C7}"/>
              </a:ext>
            </a:extLst>
          </p:cNvPr>
          <p:cNvSpPr>
            <a:spLocks noGrp="1"/>
          </p:cNvSpPr>
          <p:nvPr>
            <p:ph idx="1"/>
          </p:nvPr>
        </p:nvSpPr>
        <p:spPr/>
        <p:txBody>
          <a:bodyPr>
            <a:normAutofit fontScale="92500" lnSpcReduction="10000"/>
          </a:bodyPr>
          <a:lstStyle/>
          <a:p>
            <a:r>
              <a:rPr lang="en-US" dirty="0"/>
              <a:t>"Host Data Path" is a widget that sits in our GPUs between the PCIe(not </a:t>
            </a:r>
            <a:r>
              <a:rPr lang="en-US" dirty="0" err="1"/>
              <a:t>xGMI</a:t>
            </a:r>
            <a:r>
              <a:rPr lang="en-US" dirty="0"/>
              <a:t>) connection and the DRAM. </a:t>
            </a:r>
          </a:p>
          <a:p>
            <a:r>
              <a:rPr lang="en-US" dirty="0"/>
              <a:t>An important thing about HDP, as far as our memory models are concerned, is that it will temporarily buffer reads coming from PCIe-connected peer GPUs, and it will temporarily write-combine writes coming from PCIe-connected peer GPUs.</a:t>
            </a:r>
          </a:p>
          <a:p>
            <a:r>
              <a:rPr lang="en-US" dirty="0"/>
              <a:t>This is harmful to our memory models, because (</a:t>
            </a:r>
            <a:r>
              <a:rPr lang="en-US" b="1" dirty="0"/>
              <a:t>until MI200) this can't be turned off</a:t>
            </a:r>
            <a:r>
              <a:rPr lang="en-US" dirty="0"/>
              <a:t>. As such, when </a:t>
            </a:r>
            <a:r>
              <a:rPr lang="en-US" dirty="0" err="1"/>
              <a:t>GPU_a</a:t>
            </a:r>
            <a:r>
              <a:rPr lang="en-US" dirty="0"/>
              <a:t> writes or reads directly to </a:t>
            </a:r>
            <a:r>
              <a:rPr lang="en-US" dirty="0" err="1"/>
              <a:t>GPU_b</a:t>
            </a:r>
            <a:r>
              <a:rPr lang="en-US" dirty="0"/>
              <a:t>, it does not necessarily know writes will actually go to DRAM, and whether reads are seeing updated data from DRAM or previously buffered data sitting in the HDP. In addition, HDP can cause reads and writes to be silently re-ordered.</a:t>
            </a:r>
          </a:p>
        </p:txBody>
      </p:sp>
    </p:spTree>
    <p:extLst>
      <p:ext uri="{BB962C8B-B14F-4D97-AF65-F5344CB8AC3E}">
        <p14:creationId xmlns:p14="http://schemas.microsoft.com/office/powerpoint/2010/main" val="31988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9BCD-CD5E-ACCC-B91C-41558CB284AC}"/>
              </a:ext>
            </a:extLst>
          </p:cNvPr>
          <p:cNvSpPr>
            <a:spLocks noGrp="1"/>
          </p:cNvSpPr>
          <p:nvPr>
            <p:ph type="title"/>
          </p:nvPr>
        </p:nvSpPr>
        <p:spPr/>
        <p:txBody>
          <a:bodyPr/>
          <a:lstStyle/>
          <a:p>
            <a:r>
              <a:rPr lang="en-US" dirty="0"/>
              <a:t>GPU specific cache architecture</a:t>
            </a:r>
          </a:p>
        </p:txBody>
      </p:sp>
      <p:sp>
        <p:nvSpPr>
          <p:cNvPr id="3" name="Content Placeholder 2">
            <a:extLst>
              <a:ext uri="{FF2B5EF4-FFF2-40B4-BE49-F238E27FC236}">
                <a16:creationId xmlns:a16="http://schemas.microsoft.com/office/drawing/2014/main" id="{4DB9B2FD-3180-3E96-1653-F21F075A698D}"/>
              </a:ext>
            </a:extLst>
          </p:cNvPr>
          <p:cNvSpPr>
            <a:spLocks noGrp="1"/>
          </p:cNvSpPr>
          <p:nvPr>
            <p:ph idx="1"/>
          </p:nvPr>
        </p:nvSpPr>
        <p:spPr/>
        <p:txBody>
          <a:bodyPr>
            <a:normAutofit fontScale="85000" lnSpcReduction="10000"/>
          </a:bodyPr>
          <a:lstStyle/>
          <a:p>
            <a:r>
              <a:rPr lang="en-US" dirty="0"/>
              <a:t>Streaming caches</a:t>
            </a:r>
          </a:p>
          <a:p>
            <a:pPr lvl="1"/>
            <a:r>
              <a:rPr lang="en-US" dirty="0"/>
              <a:t>TCP - Texture Cache per processor (L1) -&gt; Replicated with each CU to ensure full scalability of the shader system</a:t>
            </a:r>
          </a:p>
          <a:p>
            <a:pPr lvl="1"/>
            <a:r>
              <a:rPr lang="en-US" dirty="0"/>
              <a:t>SQC/SL1 - Sequencer instruction/data cache(s)-&gt; Shared by all the CUs in a shader array</a:t>
            </a:r>
          </a:p>
          <a:p>
            <a:pPr lvl="1"/>
            <a:r>
              <a:rPr lang="en-US" dirty="0"/>
              <a:t>Sequencer Cache (SQ1) -&gt; Shared by all the CUs in a shader array</a:t>
            </a:r>
          </a:p>
          <a:p>
            <a:pPr lvl="1"/>
            <a:r>
              <a:rPr lang="en-US" dirty="0"/>
              <a:t>TCC - Texture Cache per Channel (L2) -&gt; Cache on the memory side; attached to the controllers on each channel. The TCCs see all the TCPs in the CUs; operations in TCC are atomic</a:t>
            </a:r>
          </a:p>
          <a:p>
            <a:r>
              <a:rPr lang="en-US" dirty="0"/>
              <a:t>CP: Command Processor</a:t>
            </a:r>
          </a:p>
          <a:p>
            <a:r>
              <a:rPr lang="en-US" dirty="0"/>
              <a:t>Compute Unit (CU) run multiple warps.</a:t>
            </a:r>
          </a:p>
          <a:p>
            <a:r>
              <a:rPr lang="en-US" dirty="0"/>
              <a:t>Local Data Share (LDS): Very close to the registers (user managed cache)</a:t>
            </a:r>
          </a:p>
          <a:p>
            <a:r>
              <a:rPr lang="en-US" dirty="0"/>
              <a:t>Global Data Share (GDS): Similar to the shared memory (LDS) in functionality but way smaller.</a:t>
            </a:r>
          </a:p>
          <a:p>
            <a:endParaRPr lang="en-US" dirty="0"/>
          </a:p>
        </p:txBody>
      </p:sp>
    </p:spTree>
    <p:extLst>
      <p:ext uri="{BB962C8B-B14F-4D97-AF65-F5344CB8AC3E}">
        <p14:creationId xmlns:p14="http://schemas.microsoft.com/office/powerpoint/2010/main" val="59311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E2F0-2171-5862-4FC8-F776033D5248}"/>
              </a:ext>
            </a:extLst>
          </p:cNvPr>
          <p:cNvSpPr>
            <a:spLocks noGrp="1"/>
          </p:cNvSpPr>
          <p:nvPr>
            <p:ph type="title"/>
          </p:nvPr>
        </p:nvSpPr>
        <p:spPr/>
        <p:txBody>
          <a:bodyPr/>
          <a:lstStyle/>
          <a:p>
            <a:r>
              <a:rPr lang="en-US" dirty="0"/>
              <a:t>Cache coherence for fine &amp; course grained</a:t>
            </a:r>
          </a:p>
        </p:txBody>
      </p:sp>
      <p:sp>
        <p:nvSpPr>
          <p:cNvPr id="3" name="Content Placeholder 2">
            <a:extLst>
              <a:ext uri="{FF2B5EF4-FFF2-40B4-BE49-F238E27FC236}">
                <a16:creationId xmlns:a16="http://schemas.microsoft.com/office/drawing/2014/main" id="{CF8F56FF-0674-780E-DD28-98170E9C6D78}"/>
              </a:ext>
            </a:extLst>
          </p:cNvPr>
          <p:cNvSpPr>
            <a:spLocks noGrp="1"/>
          </p:cNvSpPr>
          <p:nvPr>
            <p:ph idx="1"/>
          </p:nvPr>
        </p:nvSpPr>
        <p:spPr/>
        <p:txBody>
          <a:bodyPr>
            <a:normAutofit fontScale="92500" lnSpcReduction="10000"/>
          </a:bodyPr>
          <a:lstStyle/>
          <a:p>
            <a:r>
              <a:rPr lang="en-US" dirty="0"/>
              <a:t>In classic kernel-boundary (coarse-grained) guarantees for system scope, the </a:t>
            </a:r>
            <a:r>
              <a:rPr lang="en-US" b="1" dirty="0"/>
              <a:t>CP runs WBINVL on this local cache a system-scope acquire </a:t>
            </a:r>
            <a:r>
              <a:rPr lang="en-US" dirty="0"/>
              <a:t>and does </a:t>
            </a:r>
            <a:r>
              <a:rPr lang="en-US" b="1" dirty="0"/>
              <a:t>write-back on release</a:t>
            </a:r>
            <a:r>
              <a:rPr lang="en-US" dirty="0"/>
              <a:t>. </a:t>
            </a:r>
            <a:r>
              <a:rPr lang="en-US" b="1" dirty="0"/>
              <a:t>NC is what we've traditionally run in our GPUs</a:t>
            </a:r>
            <a:r>
              <a:rPr lang="en-US" dirty="0"/>
              <a:t>.</a:t>
            </a:r>
          </a:p>
          <a:p>
            <a:r>
              <a:rPr lang="en-US" dirty="0"/>
              <a:t>In </a:t>
            </a:r>
            <a:r>
              <a:rPr lang="en-US" b="1" dirty="0"/>
              <a:t>fine-grained models</a:t>
            </a:r>
            <a:r>
              <a:rPr lang="en-US" dirty="0"/>
              <a:t> for system scope, the shader kernel must do </a:t>
            </a:r>
            <a:r>
              <a:rPr lang="en-US" b="1" dirty="0"/>
              <a:t>WB (on release) or INVL (on acquire) on its local cache</a:t>
            </a:r>
            <a:r>
              <a:rPr lang="en-US" dirty="0"/>
              <a:t>.</a:t>
            </a:r>
          </a:p>
          <a:p>
            <a:r>
              <a:rPr lang="en-US" dirty="0"/>
              <a:t>WB on release will push the modified lines (with valid bits) out to the remote owner for </a:t>
            </a:r>
            <a:r>
              <a:rPr lang="en-US" b="1" dirty="0"/>
              <a:t>probing/invalidating</a:t>
            </a:r>
            <a:r>
              <a:rPr lang="en-US" dirty="0"/>
              <a:t>.</a:t>
            </a:r>
          </a:p>
          <a:p>
            <a:r>
              <a:rPr lang="en-US" dirty="0"/>
              <a:t>This cannot be used for fine-grained coherent accesses to other GPUs, because this GPU may write to a remote location and have that write still in its cache. If another device sends a read into its memory controller, the memory controller will _not_ reach into this cache to get it. The read will be sourced from DRAM and the other device will see an old, stale value.</a:t>
            </a:r>
          </a:p>
          <a:p>
            <a:endParaRPr lang="en-US" dirty="0"/>
          </a:p>
        </p:txBody>
      </p:sp>
    </p:spTree>
    <p:extLst>
      <p:ext uri="{BB962C8B-B14F-4D97-AF65-F5344CB8AC3E}">
        <p14:creationId xmlns:p14="http://schemas.microsoft.com/office/powerpoint/2010/main" val="363714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F895-5EDE-9E10-B105-657E8960FC15}"/>
              </a:ext>
            </a:extLst>
          </p:cNvPr>
          <p:cNvSpPr>
            <a:spLocks noGrp="1"/>
          </p:cNvSpPr>
          <p:nvPr>
            <p:ph type="title"/>
          </p:nvPr>
        </p:nvSpPr>
        <p:spPr/>
        <p:txBody>
          <a:bodyPr/>
          <a:lstStyle/>
          <a:p>
            <a:r>
              <a:rPr lang="en-US" b="1" dirty="0"/>
              <a:t>Directory Based MESI cache coherence</a:t>
            </a:r>
          </a:p>
        </p:txBody>
      </p:sp>
      <p:sp>
        <p:nvSpPr>
          <p:cNvPr id="3" name="Content Placeholder 2">
            <a:extLst>
              <a:ext uri="{FF2B5EF4-FFF2-40B4-BE49-F238E27FC236}">
                <a16:creationId xmlns:a16="http://schemas.microsoft.com/office/drawing/2014/main" id="{DA8CFF72-DFBE-07DF-B4C0-E0228B74F3B9}"/>
              </a:ext>
            </a:extLst>
          </p:cNvPr>
          <p:cNvSpPr>
            <a:spLocks noGrp="1"/>
          </p:cNvSpPr>
          <p:nvPr>
            <p:ph idx="1"/>
          </p:nvPr>
        </p:nvSpPr>
        <p:spPr/>
        <p:txBody>
          <a:bodyPr>
            <a:normAutofit fontScale="92500" lnSpcReduction="20000"/>
          </a:bodyPr>
          <a:lstStyle/>
          <a:p>
            <a:r>
              <a:rPr lang="en-US" dirty="0"/>
              <a:t>To reduce coherence traffic over XGMI, GPU will add </a:t>
            </a:r>
            <a:r>
              <a:rPr lang="en-US" b="1" dirty="0"/>
              <a:t>probe filter (PF) </a:t>
            </a:r>
            <a:r>
              <a:rPr lang="en-US" dirty="0"/>
              <a:t>as part of the CS to keep track of frame buffer memory cache lines consumed accessed by the CPU</a:t>
            </a:r>
          </a:p>
          <a:p>
            <a:r>
              <a:rPr lang="en-US" dirty="0"/>
              <a:t>Without a probe filter, the CS has no knowledge of where a cache line might be held and must send a multicast probe to all the CPUs in the system.  GPU memory bandwidth will be limited to available link bandwidth and hence a directory is crucial to stall GPU only in cases when the data is held in the CPU cache</a:t>
            </a:r>
          </a:p>
          <a:p>
            <a:r>
              <a:rPr lang="en-US" dirty="0"/>
              <a:t>On a GPU read hit (</a:t>
            </a:r>
            <a:r>
              <a:rPr lang="en-US" dirty="0" err="1"/>
              <a:t>RdBlkS</a:t>
            </a:r>
            <a:r>
              <a:rPr lang="en-US" dirty="0"/>
              <a:t>), cache line in M/E/S will transition to S state. </a:t>
            </a:r>
          </a:p>
          <a:p>
            <a:r>
              <a:rPr lang="en-US" dirty="0"/>
              <a:t>On a GPU write hit, a cache line in any of the M/E/S states will be invalidated. If the CPU state is invalidated, the state of the system at the end of the transaction is that nobody has the line. PF simply doesn’t track GPU ownership.</a:t>
            </a:r>
          </a:p>
          <a:p>
            <a:endParaRPr lang="en-US" dirty="0"/>
          </a:p>
        </p:txBody>
      </p:sp>
    </p:spTree>
    <p:extLst>
      <p:ext uri="{BB962C8B-B14F-4D97-AF65-F5344CB8AC3E}">
        <p14:creationId xmlns:p14="http://schemas.microsoft.com/office/powerpoint/2010/main" val="245431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B1D0-208B-D74C-D7B7-FBD4656270E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609EA6E-96DE-4B04-5215-650A82C5EB04}"/>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Fine Grained vs Course Grained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MTYPEs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Atomic APIs</a:t>
            </a:r>
          </a:p>
          <a:p>
            <a:r>
              <a:rPr lang="en-US" sz="1800" kern="100" dirty="0">
                <a:latin typeface="Calibri" panose="020F0502020204030204" pitchFamily="34" charset="0"/>
                <a:ea typeface="Calibri" panose="020F0502020204030204" pitchFamily="34" charset="0"/>
                <a:cs typeface="Times New Roman" panose="02020603050405020304" pitchFamily="18" charset="0"/>
              </a:rPr>
              <a:t>Testcases and Results</a:t>
            </a:r>
          </a:p>
          <a:p>
            <a:r>
              <a:rPr lang="en-US" sz="1800" kern="100" dirty="0">
                <a:latin typeface="Calibri" panose="020F0502020204030204" pitchFamily="34" charset="0"/>
                <a:ea typeface="Calibri" panose="020F0502020204030204" pitchFamily="34" charset="0"/>
                <a:cs typeface="Times New Roman" panose="02020603050405020304" pitchFamily="18" charset="0"/>
              </a:rPr>
              <a:t>Some Hardware Implementation Details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37076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E41E31-93E3-EEDD-1973-C1FE8423C2A6}"/>
              </a:ext>
            </a:extLst>
          </p:cNvPr>
          <p:cNvSpPr txBox="1"/>
          <p:nvPr/>
        </p:nvSpPr>
        <p:spPr>
          <a:xfrm>
            <a:off x="8339328" y="6327794"/>
            <a:ext cx="3228320" cy="369332"/>
          </a:xfrm>
          <a:prstGeom prst="rect">
            <a:avLst/>
          </a:prstGeom>
          <a:noFill/>
        </p:spPr>
        <p:txBody>
          <a:bodyPr wrap="none" rtlCol="0">
            <a:spAutoFit/>
          </a:bodyPr>
          <a:lstStyle/>
          <a:p>
            <a:r>
              <a:rPr lang="en-US" dirty="0"/>
              <a:t>Reference: AMD DF Silicon Team</a:t>
            </a:r>
          </a:p>
        </p:txBody>
      </p:sp>
      <p:pic>
        <p:nvPicPr>
          <p:cNvPr id="11" name="Picture 10" descr="A diagram of a computer network&#10;&#10;Description automatically generated">
            <a:extLst>
              <a:ext uri="{FF2B5EF4-FFF2-40B4-BE49-F238E27FC236}">
                <a16:creationId xmlns:a16="http://schemas.microsoft.com/office/drawing/2014/main" id="{30315F9B-ECD1-03CD-6F61-5F187BDF4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2" y="332843"/>
            <a:ext cx="11402568" cy="5868077"/>
          </a:xfrm>
          <a:prstGeom prst="rect">
            <a:avLst/>
          </a:prstGeom>
        </p:spPr>
      </p:pic>
    </p:spTree>
    <p:extLst>
      <p:ext uri="{BB962C8B-B14F-4D97-AF65-F5344CB8AC3E}">
        <p14:creationId xmlns:p14="http://schemas.microsoft.com/office/powerpoint/2010/main" val="224005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3C8E-1C06-FD48-371B-4F1B86C78D39}"/>
              </a:ext>
            </a:extLst>
          </p:cNvPr>
          <p:cNvSpPr>
            <a:spLocks noGrp="1"/>
          </p:cNvSpPr>
          <p:nvPr>
            <p:ph type="title"/>
          </p:nvPr>
        </p:nvSpPr>
        <p:spPr/>
        <p:txBody>
          <a:bodyPr/>
          <a:lstStyle/>
          <a:p>
            <a:r>
              <a:rPr lang="en-US" dirty="0"/>
              <a:t>Fine Grained vs Course Grained</a:t>
            </a:r>
          </a:p>
        </p:txBody>
      </p:sp>
      <p:sp>
        <p:nvSpPr>
          <p:cNvPr id="3" name="Content Placeholder 2">
            <a:extLst>
              <a:ext uri="{FF2B5EF4-FFF2-40B4-BE49-F238E27FC236}">
                <a16:creationId xmlns:a16="http://schemas.microsoft.com/office/drawing/2014/main" id="{FD134FC8-DCFE-AEB9-C58F-CB763D5B4B2F}"/>
              </a:ext>
            </a:extLst>
          </p:cNvPr>
          <p:cNvSpPr>
            <a:spLocks noGrp="1"/>
          </p:cNvSpPr>
          <p:nvPr>
            <p:ph idx="1"/>
          </p:nvPr>
        </p:nvSpPr>
        <p:spPr/>
        <p:txBody>
          <a:bodyPr/>
          <a:lstStyle/>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Fine grained and course grained differ on boundaries of synchronization.</a:t>
            </a:r>
          </a:p>
          <a:p>
            <a:r>
              <a:rPr lang="en-US" sz="1800" kern="100" dirty="0">
                <a:latin typeface="Calibri" panose="020F0502020204030204" pitchFamily="34" charset="0"/>
                <a:ea typeface="Calibri" panose="020F0502020204030204" pitchFamily="34" charset="0"/>
                <a:cs typeface="Times New Roman" panose="02020603050405020304" pitchFamily="18" charset="0"/>
              </a:rPr>
              <a:t>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or fine grained memory. must make system coherence happen at the points in the kernel the programmer requests it.</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coarse-grained memory, the programmer cannot attain coherency except at kernel dispatch boundaries.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MTYPEs are contained in page table entries and describe how that page will be accessed by this GPU. For multi-GPU environments, we set up a separate page table for each GPU, so a particular physical address can be accessed from different GPUs each with their own MTYPE.</a:t>
            </a:r>
          </a:p>
          <a:p>
            <a:r>
              <a:rPr lang="en-US" sz="1800" dirty="0">
                <a:effectLst/>
                <a:latin typeface="Times New Roman" panose="02020603050405020304" pitchFamily="18" charset="0"/>
                <a:ea typeface="Times New Roman" panose="02020603050405020304" pitchFamily="18" charset="0"/>
              </a:rPr>
              <a:t>Extended-Scope Fine Grained memory is a memory type that is used when the user applications want to have system-scope coherent atomics. Note that on systems with HDP, flushes are still required when using this type of memory to guarantee the system-scope coherency.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454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6ED2-8C9C-98A2-1869-33D1C87D8271}"/>
              </a:ext>
            </a:extLst>
          </p:cNvPr>
          <p:cNvSpPr>
            <a:spLocks noGrp="1"/>
          </p:cNvSpPr>
          <p:nvPr>
            <p:ph type="title"/>
          </p:nvPr>
        </p:nvSpPr>
        <p:spPr/>
        <p:txBody>
          <a:bodyPr/>
          <a:lstStyle/>
          <a:p>
            <a:r>
              <a:rPr lang="en-US" dirty="0"/>
              <a:t>Fine Grained vs Course Grained</a:t>
            </a:r>
          </a:p>
        </p:txBody>
      </p:sp>
      <p:sp>
        <p:nvSpPr>
          <p:cNvPr id="3" name="Content Placeholder 2">
            <a:extLst>
              <a:ext uri="{FF2B5EF4-FFF2-40B4-BE49-F238E27FC236}">
                <a16:creationId xmlns:a16="http://schemas.microsoft.com/office/drawing/2014/main" id="{40376EAE-3EEB-897E-FB06-CE1ECC4F7D1E}"/>
              </a:ext>
            </a:extLst>
          </p:cNvPr>
          <p:cNvSpPr>
            <a:spLocks noGrp="1"/>
          </p:cNvSpPr>
          <p:nvPr>
            <p:ph idx="1"/>
          </p:nvPr>
        </p:nvSpPr>
        <p:spPr/>
        <p:txBody>
          <a:bodyPr>
            <a:normAutofit fontScale="62500" lnSpcReduction="20000"/>
          </a:bodyPr>
          <a:lstStyle/>
          <a:p>
            <a:r>
              <a:rPr lang="en-US" dirty="0"/>
              <a:t>For coarse-grained memory, the programmer cannot attain coherency except at kernel dispatch boundaries. The application can decide what form of dispatch boundary coherence is needed. If kernels are launched such that they execute on the same device, we only need device scope synchronization between them if they wish to communicate. That does not require any L2 invalidation as both kernels share the same L2. If they do not communicate, then no coherence is required. So the programming language/runtime give the controls and the application decides how to use them. In </a:t>
            </a:r>
            <a:r>
              <a:rPr lang="en-US" dirty="0" err="1"/>
              <a:t>ROCm</a:t>
            </a:r>
            <a:r>
              <a:rPr lang="en-US" dirty="0"/>
              <a:t> we provide that control through the HSA defined AQL packet format. We implement that in CP microcode which performs the appropriate cache writeback and invalidations depending on what the packet created by the application program requests.</a:t>
            </a:r>
          </a:p>
          <a:p>
            <a:endParaRPr lang="en-US" dirty="0"/>
          </a:p>
          <a:p>
            <a:r>
              <a:rPr lang="en-US" dirty="0"/>
              <a:t>For fine-grained memory, the programming language/runtime provides a different set of axiomatic primitives that allow an executing kernel to communicate with another executing kernel or the CPU code. In the languages based on C++ this is done using language level atomic statements defined in terms of acquire release semantics. The compiler will typically generate specific ISA instructions for these, and will limit optimization to adhere to the formal language memory model that is defined in terms of a synchronizes-with relation that is used to define a happens-before relation. A program that does not follow the correct usage of these primitive is termed undefined behavior. The advantage is that the implementation does not have to make every program work, only those programs that follow the rules. The rules are defined to allow implementations tremendous freedom in how to implement them, and in particular allow implementations to greatly optimize the necessary work.</a:t>
            </a:r>
          </a:p>
          <a:p>
            <a:endParaRPr lang="en-US" dirty="0"/>
          </a:p>
          <a:p>
            <a:endParaRPr lang="en-US" dirty="0"/>
          </a:p>
        </p:txBody>
      </p:sp>
    </p:spTree>
    <p:extLst>
      <p:ext uri="{BB962C8B-B14F-4D97-AF65-F5344CB8AC3E}">
        <p14:creationId xmlns:p14="http://schemas.microsoft.com/office/powerpoint/2010/main" val="345139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AF17-D61F-5DF6-53AB-25A453F1D3E8}"/>
              </a:ext>
            </a:extLst>
          </p:cNvPr>
          <p:cNvSpPr>
            <a:spLocks noGrp="1"/>
          </p:cNvSpPr>
          <p:nvPr>
            <p:ph type="title"/>
          </p:nvPr>
        </p:nvSpPr>
        <p:spPr/>
        <p:txBody>
          <a:bodyPr/>
          <a:lstStyle/>
          <a:p>
            <a:r>
              <a:rPr lang="en-US" dirty="0"/>
              <a:t>MTYPEs</a:t>
            </a:r>
          </a:p>
        </p:txBody>
      </p:sp>
      <p:sp>
        <p:nvSpPr>
          <p:cNvPr id="3" name="Content Placeholder 2">
            <a:extLst>
              <a:ext uri="{FF2B5EF4-FFF2-40B4-BE49-F238E27FC236}">
                <a16:creationId xmlns:a16="http://schemas.microsoft.com/office/drawing/2014/main" id="{49E40DEE-6F15-C080-6858-A4861316C3DA}"/>
              </a:ext>
            </a:extLst>
          </p:cNvPr>
          <p:cNvSpPr>
            <a:spLocks noGrp="1"/>
          </p:cNvSpPr>
          <p:nvPr>
            <p:ph idx="1"/>
          </p:nvPr>
        </p:nvSpPr>
        <p:spPr/>
        <p:txBody>
          <a:bodyPr>
            <a:normAutofit lnSpcReduction="10000"/>
          </a:bodyPr>
          <a:lstStyle/>
          <a:p>
            <a:r>
              <a:rPr lang="en-US" b="1" dirty="0"/>
              <a:t>MTYPE_UC</a:t>
            </a:r>
            <a:r>
              <a:rPr lang="en-US" dirty="0"/>
              <a:t>: </a:t>
            </a:r>
            <a:r>
              <a:rPr lang="en-US" dirty="0" err="1"/>
              <a:t>UnCached</a:t>
            </a:r>
            <a:r>
              <a:rPr lang="en-US" dirty="0"/>
              <a:t> memory. When the GPU thread accesses this memory, it will not be cached in this GPU.</a:t>
            </a:r>
          </a:p>
          <a:p>
            <a:r>
              <a:rPr lang="en-US" b="1" dirty="0"/>
              <a:t>MTYPE_NC</a:t>
            </a:r>
            <a:r>
              <a:rPr lang="en-US" dirty="0"/>
              <a:t>: Non-Coherent memory. When the GPU thread accesses this type of memory, it can be cached in the TCP and/or TCC of this GPU.</a:t>
            </a:r>
          </a:p>
          <a:p>
            <a:r>
              <a:rPr lang="en-US" b="1" dirty="0"/>
              <a:t>MTYPE_CC</a:t>
            </a:r>
            <a:r>
              <a:rPr lang="en-US" dirty="0"/>
              <a:t>: Coherent Caching of </a:t>
            </a:r>
            <a:r>
              <a:rPr lang="en-US" b="1" dirty="0"/>
              <a:t>local reads</a:t>
            </a:r>
            <a:r>
              <a:rPr lang="en-US" dirty="0"/>
              <a:t>. Cached reads and </a:t>
            </a:r>
            <a:r>
              <a:rPr lang="en-US" dirty="0" err="1"/>
              <a:t>uncached</a:t>
            </a:r>
            <a:r>
              <a:rPr lang="en-US" dirty="0"/>
              <a:t> writes. Probes to this local memory can come in from other devices and invalidate these read-only lines.</a:t>
            </a:r>
          </a:p>
          <a:p>
            <a:r>
              <a:rPr lang="en-US" b="1" dirty="0"/>
              <a:t>MTYPE_RW</a:t>
            </a:r>
            <a:r>
              <a:rPr lang="en-US" dirty="0"/>
              <a:t>: Read/Write coherent caching. Lot like MTYPE_NC except write-probes from other devices to this GPU's local RW memory can invalidate these lines</a:t>
            </a:r>
          </a:p>
        </p:txBody>
      </p:sp>
    </p:spTree>
    <p:extLst>
      <p:ext uri="{BB962C8B-B14F-4D97-AF65-F5344CB8AC3E}">
        <p14:creationId xmlns:p14="http://schemas.microsoft.com/office/powerpoint/2010/main" val="183728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219E-3421-E1C0-54DF-64F86D38DD1E}"/>
              </a:ext>
            </a:extLst>
          </p:cNvPr>
          <p:cNvSpPr>
            <a:spLocks noGrp="1"/>
          </p:cNvSpPr>
          <p:nvPr>
            <p:ph type="title"/>
          </p:nvPr>
        </p:nvSpPr>
        <p:spPr/>
        <p:txBody>
          <a:bodyPr/>
          <a:lstStyle/>
          <a:p>
            <a:r>
              <a:rPr lang="en-US" dirty="0"/>
              <a:t>MTYPEs</a:t>
            </a:r>
          </a:p>
        </p:txBody>
      </p:sp>
      <p:sp>
        <p:nvSpPr>
          <p:cNvPr id="3" name="Content Placeholder 2">
            <a:extLst>
              <a:ext uri="{FF2B5EF4-FFF2-40B4-BE49-F238E27FC236}">
                <a16:creationId xmlns:a16="http://schemas.microsoft.com/office/drawing/2014/main" id="{30394415-BFD3-F31F-E2AA-9312F6B7C0CF}"/>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Memory types not specified by programmers, depending upon: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is coarse grain or fine grain</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mapping is for CPU or GPU access</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memory target is system memory or frame buffer (FB)</a:t>
            </a: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the physical connection/HW path of the memory access (</a:t>
            </a:r>
            <a:r>
              <a:rPr lang="en-US" sz="2400" kern="0" dirty="0" err="1">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xGMI</a:t>
            </a:r>
            <a:r>
              <a:rPr lang="en-US" sz="2400" kern="0" dirty="0">
                <a:solidFill>
                  <a:srgbClr val="172B4D"/>
                </a:solidFill>
                <a:effectLst/>
                <a:latin typeface="Segoe UI" panose="020B0502040204020203" pitchFamily="34" charset="0"/>
                <a:ea typeface="Times New Roman" panose="02020603050405020304" pitchFamily="18" charset="0"/>
                <a:cs typeface="Times New Roman" panose="02020603050405020304" pitchFamily="18" charset="0"/>
              </a:rPr>
              <a:t> or PCIe)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dirty="0">
              <a:solidFill>
                <a:srgbClr val="172B4D"/>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A+A and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dGPU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configuration: </a:t>
            </a:r>
          </a:p>
          <a:p>
            <a:pPr marL="457200" lvl="1">
              <a:lnSpc>
                <a:spcPct val="107000"/>
              </a:lnSpc>
              <a:spcBef>
                <a:spcPts val="0"/>
              </a:spcBef>
              <a:spcAft>
                <a:spcPts val="800"/>
              </a:spcAft>
            </a:pPr>
            <a:r>
              <a:rPr lang="en-US" kern="100" dirty="0" err="1">
                <a:effectLst/>
                <a:latin typeface="Calibri" panose="020F0502020204030204" pitchFamily="34" charset="0"/>
                <a:ea typeface="Calibri" panose="020F0502020204030204" pitchFamily="34" charset="0"/>
                <a:cs typeface="Times New Roman" panose="02020603050405020304" pitchFamily="18" charset="0"/>
              </a:rPr>
              <a:t>dGPU</a:t>
            </a:r>
            <a:r>
              <a:rPr lang="en-US" kern="100" dirty="0">
                <a:effectLst/>
                <a:latin typeface="Calibri" panose="020F0502020204030204" pitchFamily="34" charset="0"/>
                <a:ea typeface="Calibri" panose="020F0502020204030204" pitchFamily="34" charset="0"/>
                <a:cs typeface="Times New Roman" panose="02020603050405020304" pitchFamily="18" charset="0"/>
              </a:rPr>
              <a:t>-&gt; CPU-GPU is PCIe</a:t>
            </a:r>
          </a:p>
          <a:p>
            <a:pPr marL="457200" lvl="1">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Times New Roman" panose="02020603050405020304" pitchFamily="18" charset="0"/>
              </a:rPr>
              <a:t>A+A-&gt; CPU-GPU is XGMI</a:t>
            </a:r>
          </a:p>
          <a:p>
            <a:endParaRPr lang="en-US" dirty="0"/>
          </a:p>
        </p:txBody>
      </p:sp>
    </p:spTree>
    <p:extLst>
      <p:ext uri="{BB962C8B-B14F-4D97-AF65-F5344CB8AC3E}">
        <p14:creationId xmlns:p14="http://schemas.microsoft.com/office/powerpoint/2010/main" val="422022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4D4CD-89AC-FBC9-316A-A7E8B4C4279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A72738-0F00-ABB0-B91D-C0CEE882DB8A}"/>
              </a:ext>
            </a:extLst>
          </p:cNvPr>
          <p:cNvSpPr>
            <a:spLocks noGrp="1"/>
          </p:cNvSpPr>
          <p:nvPr>
            <p:ph type="title"/>
          </p:nvPr>
        </p:nvSpPr>
        <p:spPr>
          <a:xfrm>
            <a:off x="1046746" y="586822"/>
            <a:ext cx="3560252" cy="1645920"/>
          </a:xfrm>
        </p:spPr>
        <p:txBody>
          <a:bodyPr>
            <a:normAutofit/>
          </a:bodyPr>
          <a:lstStyle/>
          <a:p>
            <a:r>
              <a:rPr lang="en-US" sz="3000"/>
              <a:t>Difference in memory type for course grain and fine grain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A675FAB-7AF8-BB4B-C9D7-648E2F8BC02D}"/>
              </a:ext>
            </a:extLst>
          </p:cNvPr>
          <p:cNvSpPr>
            <a:spLocks noGrp="1"/>
          </p:cNvSpPr>
          <p:nvPr>
            <p:ph idx="1"/>
          </p:nvPr>
        </p:nvSpPr>
        <p:spPr>
          <a:xfrm>
            <a:off x="5351164" y="586822"/>
            <a:ext cx="6002636" cy="1645920"/>
          </a:xfrm>
        </p:spPr>
        <p:txBody>
          <a:bodyPr anchor="ctr">
            <a:normAutofit/>
          </a:bodyPr>
          <a:lstStyle/>
          <a:p>
            <a:pPr marL="342900" marR="0" lvl="0" indent="-342900">
              <a:spcBef>
                <a:spcPts val="0"/>
              </a:spcBef>
              <a:spcAft>
                <a:spcPts val="0"/>
              </a:spcAft>
              <a:buFont typeface="+mj-lt"/>
              <a:buAutoNum type="arabicPeriod"/>
            </a:pPr>
            <a:r>
              <a:rPr lang="en-US" sz="1800" dirty="0">
                <a:effectLst/>
                <a:latin typeface="Segoe UI" panose="020B0502040204020203" pitchFamily="34" charset="0"/>
                <a:ea typeface="Times New Roman" panose="02020603050405020304" pitchFamily="18" charset="0"/>
              </a:rPr>
              <a:t>CPU map of FB through PCIe (</a:t>
            </a:r>
            <a:r>
              <a:rPr lang="en-US" sz="1800" dirty="0" err="1">
                <a:effectLst/>
                <a:latin typeface="Segoe UI" panose="020B0502040204020203" pitchFamily="34" charset="0"/>
                <a:ea typeface="Times New Roman" panose="02020603050405020304" pitchFamily="18" charset="0"/>
              </a:rPr>
              <a:t>dGPU</a:t>
            </a:r>
            <a:r>
              <a:rPr lang="en-US" sz="1800" dirty="0">
                <a:effectLst/>
                <a:latin typeface="Segoe UI" panose="020B0502040204020203" pitchFamily="34" charset="0"/>
                <a:ea typeface="Times New Roman" panose="02020603050405020304" pitchFamily="18" charset="0"/>
              </a:rPr>
              <a:t>, no caching)</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1800" dirty="0">
                <a:effectLst/>
                <a:latin typeface="Segoe UI" panose="020B0502040204020203" pitchFamily="34" charset="0"/>
                <a:ea typeface="Times New Roman" panose="02020603050405020304" pitchFamily="18" charset="0"/>
              </a:rPr>
              <a:t>GPU map of </a:t>
            </a:r>
            <a:r>
              <a:rPr lang="en-US" sz="1800" dirty="0" err="1">
                <a:effectLst/>
                <a:latin typeface="Segoe UI" panose="020B0502040204020203" pitchFamily="34" charset="0"/>
                <a:ea typeface="Times New Roman" panose="02020603050405020304" pitchFamily="18" charset="0"/>
              </a:rPr>
              <a:t>sysmem</a:t>
            </a:r>
            <a:r>
              <a:rPr lang="en-US" sz="1800" dirty="0">
                <a:effectLst/>
                <a:latin typeface="Segoe UI" panose="020B0502040204020203" pitchFamily="34" charset="0"/>
                <a:ea typeface="Times New Roman" panose="02020603050405020304" pitchFamily="18" charset="0"/>
              </a:rPr>
              <a:t> </a:t>
            </a:r>
            <a:r>
              <a:rPr lang="en-US" sz="1800" dirty="0" err="1">
                <a:effectLst/>
                <a:latin typeface="Segoe UI" panose="020B0502040204020203" pitchFamily="34" charset="0"/>
                <a:ea typeface="Times New Roman" panose="02020603050405020304" pitchFamily="18" charset="0"/>
              </a:rPr>
              <a:t>throug</a:t>
            </a:r>
            <a:r>
              <a:rPr lang="en-US" sz="1800" dirty="0">
                <a:effectLst/>
                <a:latin typeface="Segoe UI" panose="020B0502040204020203" pitchFamily="34" charset="0"/>
                <a:ea typeface="Times New Roman" panose="02020603050405020304" pitchFamily="18" charset="0"/>
              </a:rPr>
              <a:t> </a:t>
            </a:r>
            <a:r>
              <a:rPr lang="en-US" sz="1800" dirty="0" err="1">
                <a:effectLst/>
                <a:latin typeface="Segoe UI" panose="020B0502040204020203" pitchFamily="34" charset="0"/>
                <a:ea typeface="Times New Roman" panose="02020603050405020304" pitchFamily="18" charset="0"/>
              </a:rPr>
              <a:t>xGMI</a:t>
            </a:r>
            <a:r>
              <a:rPr lang="en-US" sz="1800" dirty="0">
                <a:effectLst/>
                <a:latin typeface="Segoe UI" panose="020B0502040204020203" pitchFamily="34" charset="0"/>
                <a:ea typeface="Times New Roman" panose="02020603050405020304" pitchFamily="18" charset="0"/>
              </a:rPr>
              <a:t>(A+A) vmid0 is UC(explore NC) </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1800" dirty="0">
                <a:effectLst/>
                <a:latin typeface="Segoe UI" panose="020B0502040204020203" pitchFamily="34" charset="0"/>
                <a:ea typeface="Times New Roman" panose="02020603050405020304" pitchFamily="18" charset="0"/>
              </a:rPr>
              <a:t>GPU map of </a:t>
            </a:r>
            <a:r>
              <a:rPr lang="en-US" sz="1800" dirty="0" err="1">
                <a:effectLst/>
                <a:latin typeface="Segoe UI" panose="020B0502040204020203" pitchFamily="34" charset="0"/>
                <a:ea typeface="Times New Roman" panose="02020603050405020304" pitchFamily="18" charset="0"/>
              </a:rPr>
              <a:t>sysmem</a:t>
            </a:r>
            <a:r>
              <a:rPr lang="en-US" sz="1800" dirty="0">
                <a:effectLst/>
                <a:latin typeface="Segoe UI" panose="020B0502040204020203" pitchFamily="34" charset="0"/>
                <a:ea typeface="Times New Roman" panose="02020603050405020304" pitchFamily="18" charset="0"/>
              </a:rPr>
              <a:t> through PCIe (</a:t>
            </a:r>
            <a:r>
              <a:rPr lang="en-US" sz="1800" dirty="0" err="1">
                <a:effectLst/>
                <a:latin typeface="Segoe UI" panose="020B0502040204020203" pitchFamily="34" charset="0"/>
                <a:ea typeface="Times New Roman" panose="02020603050405020304" pitchFamily="18" charset="0"/>
              </a:rPr>
              <a:t>dGPU</a:t>
            </a:r>
            <a:r>
              <a:rPr lang="en-US" sz="1800" dirty="0">
                <a:effectLst/>
                <a:latin typeface="Segoe UI" panose="020B0502040204020203" pitchFamily="34" charset="0"/>
                <a:ea typeface="Times New Roman" panose="02020603050405020304" pitchFamily="18" charset="0"/>
              </a:rPr>
              <a:t>) vmid0 is UC</a:t>
            </a:r>
            <a:endParaRPr lang="en-US" sz="1800" dirty="0">
              <a:effectLst/>
              <a:latin typeface="Times New Roman" panose="02020603050405020304" pitchFamily="18" charset="0"/>
              <a:ea typeface="Times New Roman" panose="02020603050405020304" pitchFamily="18" charset="0"/>
            </a:endParaRPr>
          </a:p>
          <a:p>
            <a:endParaRPr lang="en-US" sz="1800" dirty="0"/>
          </a:p>
        </p:txBody>
      </p:sp>
      <p:graphicFrame>
        <p:nvGraphicFramePr>
          <p:cNvPr id="6" name="Table 5">
            <a:extLst>
              <a:ext uri="{FF2B5EF4-FFF2-40B4-BE49-F238E27FC236}">
                <a16:creationId xmlns:a16="http://schemas.microsoft.com/office/drawing/2014/main" id="{4C684932-0052-6255-5815-F2DFD6AD2B14}"/>
              </a:ext>
            </a:extLst>
          </p:cNvPr>
          <p:cNvGraphicFramePr>
            <a:graphicFrameLocks noGrp="1"/>
          </p:cNvGraphicFramePr>
          <p:nvPr>
            <p:extLst>
              <p:ext uri="{D42A27DB-BD31-4B8C-83A1-F6EECF244321}">
                <p14:modId xmlns:p14="http://schemas.microsoft.com/office/powerpoint/2010/main" val="1010615486"/>
              </p:ext>
            </p:extLst>
          </p:nvPr>
        </p:nvGraphicFramePr>
        <p:xfrm>
          <a:off x="554416" y="3583666"/>
          <a:ext cx="11164828" cy="2751167"/>
        </p:xfrm>
        <a:graphic>
          <a:graphicData uri="http://schemas.openxmlformats.org/drawingml/2006/table">
            <a:tbl>
              <a:tblPr>
                <a:tableStyleId>{8799B23B-EC83-4686-B30A-512413B5E67A}</a:tableStyleId>
              </a:tblPr>
              <a:tblGrid>
                <a:gridCol w="778718">
                  <a:extLst>
                    <a:ext uri="{9D8B030D-6E8A-4147-A177-3AD203B41FA5}">
                      <a16:colId xmlns:a16="http://schemas.microsoft.com/office/drawing/2014/main" val="4285190338"/>
                    </a:ext>
                  </a:extLst>
                </a:gridCol>
                <a:gridCol w="789897">
                  <a:extLst>
                    <a:ext uri="{9D8B030D-6E8A-4147-A177-3AD203B41FA5}">
                      <a16:colId xmlns:a16="http://schemas.microsoft.com/office/drawing/2014/main" val="43184586"/>
                    </a:ext>
                  </a:extLst>
                </a:gridCol>
                <a:gridCol w="1130831">
                  <a:extLst>
                    <a:ext uri="{9D8B030D-6E8A-4147-A177-3AD203B41FA5}">
                      <a16:colId xmlns:a16="http://schemas.microsoft.com/office/drawing/2014/main" val="3123054097"/>
                    </a:ext>
                  </a:extLst>
                </a:gridCol>
                <a:gridCol w="1017652">
                  <a:extLst>
                    <a:ext uri="{9D8B030D-6E8A-4147-A177-3AD203B41FA5}">
                      <a16:colId xmlns:a16="http://schemas.microsoft.com/office/drawing/2014/main" val="3403897955"/>
                    </a:ext>
                  </a:extLst>
                </a:gridCol>
                <a:gridCol w="1210476">
                  <a:extLst>
                    <a:ext uri="{9D8B030D-6E8A-4147-A177-3AD203B41FA5}">
                      <a16:colId xmlns:a16="http://schemas.microsoft.com/office/drawing/2014/main" val="3282486239"/>
                    </a:ext>
                  </a:extLst>
                </a:gridCol>
                <a:gridCol w="1554204">
                  <a:extLst>
                    <a:ext uri="{9D8B030D-6E8A-4147-A177-3AD203B41FA5}">
                      <a16:colId xmlns:a16="http://schemas.microsoft.com/office/drawing/2014/main" val="3258134865"/>
                    </a:ext>
                  </a:extLst>
                </a:gridCol>
                <a:gridCol w="1118256">
                  <a:extLst>
                    <a:ext uri="{9D8B030D-6E8A-4147-A177-3AD203B41FA5}">
                      <a16:colId xmlns:a16="http://schemas.microsoft.com/office/drawing/2014/main" val="3487083423"/>
                    </a:ext>
                  </a:extLst>
                </a:gridCol>
                <a:gridCol w="1200694">
                  <a:extLst>
                    <a:ext uri="{9D8B030D-6E8A-4147-A177-3AD203B41FA5}">
                      <a16:colId xmlns:a16="http://schemas.microsoft.com/office/drawing/2014/main" val="2348167175"/>
                    </a:ext>
                  </a:extLst>
                </a:gridCol>
                <a:gridCol w="1069351">
                  <a:extLst>
                    <a:ext uri="{9D8B030D-6E8A-4147-A177-3AD203B41FA5}">
                      <a16:colId xmlns:a16="http://schemas.microsoft.com/office/drawing/2014/main" val="3893512333"/>
                    </a:ext>
                  </a:extLst>
                </a:gridCol>
                <a:gridCol w="680909">
                  <a:extLst>
                    <a:ext uri="{9D8B030D-6E8A-4147-A177-3AD203B41FA5}">
                      <a16:colId xmlns:a16="http://schemas.microsoft.com/office/drawing/2014/main" val="3358882209"/>
                    </a:ext>
                  </a:extLst>
                </a:gridCol>
                <a:gridCol w="613840">
                  <a:extLst>
                    <a:ext uri="{9D8B030D-6E8A-4147-A177-3AD203B41FA5}">
                      <a16:colId xmlns:a16="http://schemas.microsoft.com/office/drawing/2014/main" val="3513891930"/>
                    </a:ext>
                  </a:extLst>
                </a:gridCol>
              </a:tblGrid>
              <a:tr h="1006481">
                <a:tc>
                  <a:txBody>
                    <a:bodyPr/>
                    <a:lstStyle/>
                    <a:p>
                      <a:pPr algn="l" fontAlgn="t"/>
                      <a:endParaRPr lang="en-US" sz="900" dirty="0">
                        <a:effectLst/>
                      </a:endParaRPr>
                    </a:p>
                  </a:txBody>
                  <a:tcPr marL="25230" marR="25230" marT="17661" marB="17661"/>
                </a:tc>
                <a:tc>
                  <a:txBody>
                    <a:bodyPr/>
                    <a:lstStyle/>
                    <a:p>
                      <a:pPr algn="l" fontAlgn="t"/>
                      <a:r>
                        <a:rPr lang="en-US" sz="900" dirty="0">
                          <a:effectLst/>
                        </a:rPr>
                        <a:t>GPU map of local FB</a:t>
                      </a:r>
                    </a:p>
                    <a:p>
                      <a:pPr algn="l" fontAlgn="t"/>
                      <a:r>
                        <a:rPr lang="en-US" sz="900" dirty="0">
                          <a:solidFill>
                            <a:srgbClr val="000000"/>
                          </a:solidFill>
                          <a:effectLst/>
                        </a:rPr>
                        <a:t>(A+A)</a:t>
                      </a:r>
                      <a:endParaRPr lang="en-US" sz="900" dirty="0">
                        <a:effectLst/>
                      </a:endParaRPr>
                    </a:p>
                    <a:p>
                      <a:pPr algn="l" fontAlgn="t"/>
                      <a:r>
                        <a:rPr lang="en-US" sz="900" dirty="0">
                          <a:solidFill>
                            <a:srgbClr val="000000"/>
                          </a:solidFill>
                          <a:effectLst/>
                        </a:rPr>
                        <a:t>VMID0 is FB aperture (==NC)</a:t>
                      </a:r>
                      <a:endParaRPr lang="en-US" sz="900" dirty="0">
                        <a:effectLst/>
                      </a:endParaRPr>
                    </a:p>
                  </a:txBody>
                  <a:tcPr marL="25230" marR="25230" marT="17661" marB="17661"/>
                </a:tc>
                <a:tc>
                  <a:txBody>
                    <a:bodyPr/>
                    <a:lstStyle/>
                    <a:p>
                      <a:pPr algn="l" fontAlgn="t"/>
                      <a:r>
                        <a:rPr lang="en-US" sz="900" dirty="0">
                          <a:solidFill>
                            <a:srgbClr val="000000"/>
                          </a:solidFill>
                          <a:effectLst/>
                        </a:rPr>
                        <a:t>GPU map of local FB</a:t>
                      </a:r>
                      <a:endParaRPr lang="en-US" sz="900" dirty="0">
                        <a:effectLst/>
                      </a:endParaRPr>
                    </a:p>
                    <a:p>
                      <a:pPr algn="l" fontAlgn="t"/>
                      <a:r>
                        <a:rPr lang="en-US" sz="900" dirty="0">
                          <a:solidFill>
                            <a:srgbClr val="000000"/>
                          </a:solidFill>
                          <a:effectLst/>
                        </a:rPr>
                        <a:t>(</a:t>
                      </a:r>
                      <a:r>
                        <a:rPr lang="en-US" sz="900" dirty="0" err="1">
                          <a:solidFill>
                            <a:srgbClr val="000000"/>
                          </a:solidFill>
                          <a:effectLst/>
                        </a:rPr>
                        <a:t>dGPU</a:t>
                      </a:r>
                      <a:r>
                        <a:rPr lang="en-US" sz="900" dirty="0">
                          <a:solidFill>
                            <a:srgbClr val="000000"/>
                          </a:solidFill>
                          <a:effectLst/>
                        </a:rPr>
                        <a:t>)</a:t>
                      </a:r>
                      <a:endParaRPr lang="en-US" sz="900" dirty="0">
                        <a:effectLst/>
                      </a:endParaRPr>
                    </a:p>
                    <a:p>
                      <a:pPr algn="l" fontAlgn="t"/>
                      <a:r>
                        <a:rPr lang="en-US" sz="900" dirty="0">
                          <a:solidFill>
                            <a:srgbClr val="000000"/>
                          </a:solidFill>
                          <a:effectLst/>
                        </a:rPr>
                        <a:t>VMID0 is FB aperture (==NC)</a:t>
                      </a:r>
                      <a:endParaRPr lang="en-US" sz="900" dirty="0">
                        <a:effectLst/>
                      </a:endParaRPr>
                    </a:p>
                  </a:txBody>
                  <a:tcPr marL="25230" marR="25230" marT="17661" marB="17661"/>
                </a:tc>
                <a:tc>
                  <a:txBody>
                    <a:bodyPr/>
                    <a:lstStyle/>
                    <a:p>
                      <a:pPr algn="l" fontAlgn="t"/>
                      <a:r>
                        <a:rPr lang="en-US" sz="900" dirty="0">
                          <a:solidFill>
                            <a:srgbClr val="000000"/>
                          </a:solidFill>
                          <a:effectLst/>
                        </a:rPr>
                        <a:t>GPU map of remote FB through </a:t>
                      </a:r>
                      <a:r>
                        <a:rPr lang="en-US" sz="900" dirty="0" err="1">
                          <a:solidFill>
                            <a:srgbClr val="000000"/>
                          </a:solidFill>
                          <a:effectLst/>
                        </a:rPr>
                        <a:t>xGMI</a:t>
                      </a:r>
                      <a:endParaRPr lang="en-US" sz="900" dirty="0">
                        <a:effectLst/>
                      </a:endParaRPr>
                    </a:p>
                    <a:p>
                      <a:pPr algn="l" fontAlgn="t"/>
                      <a:r>
                        <a:rPr lang="en-US" sz="900" dirty="0">
                          <a:solidFill>
                            <a:srgbClr val="000000"/>
                          </a:solidFill>
                          <a:effectLst/>
                        </a:rPr>
                        <a:t>(A+A and </a:t>
                      </a:r>
                      <a:r>
                        <a:rPr lang="en-US" sz="900" dirty="0" err="1">
                          <a:solidFill>
                            <a:srgbClr val="000000"/>
                          </a:solidFill>
                          <a:effectLst/>
                        </a:rPr>
                        <a:t>dGPU</a:t>
                      </a:r>
                      <a:r>
                        <a:rPr lang="en-US" sz="900" dirty="0">
                          <a:solidFill>
                            <a:srgbClr val="000000"/>
                          </a:solidFill>
                          <a:effectLst/>
                        </a:rPr>
                        <a:t>)</a:t>
                      </a:r>
                      <a:endParaRPr lang="en-US" sz="900" dirty="0">
                        <a:effectLst/>
                      </a:endParaRPr>
                    </a:p>
                    <a:p>
                      <a:pPr algn="l" fontAlgn="t"/>
                      <a:r>
                        <a:rPr lang="en-US" sz="900" dirty="0">
                          <a:solidFill>
                            <a:srgbClr val="000000"/>
                          </a:solidFill>
                          <a:effectLst/>
                        </a:rPr>
                        <a:t>VMID0 is FB aperture (==NC)</a:t>
                      </a:r>
                      <a:br>
                        <a:rPr lang="en-US" sz="900" dirty="0">
                          <a:solidFill>
                            <a:srgbClr val="000000"/>
                          </a:solidFill>
                          <a:effectLst/>
                        </a:rPr>
                      </a:br>
                      <a:endParaRPr lang="en-US" sz="900" dirty="0">
                        <a:effectLst/>
                      </a:endParaRPr>
                    </a:p>
                    <a:p>
                      <a:pPr algn="l" fontAlgn="t"/>
                      <a:endParaRPr lang="en-US" sz="900" dirty="0">
                        <a:effectLst/>
                      </a:endParaRPr>
                    </a:p>
                  </a:txBody>
                  <a:tcPr marL="25230" marR="25230" marT="17661" marB="17661"/>
                </a:tc>
                <a:tc>
                  <a:txBody>
                    <a:bodyPr/>
                    <a:lstStyle/>
                    <a:p>
                      <a:pPr algn="l" fontAlgn="t"/>
                      <a:r>
                        <a:rPr lang="en-US" sz="900" dirty="0">
                          <a:effectLst/>
                        </a:rPr>
                        <a:t>GPU map of remote FB through PCIe</a:t>
                      </a:r>
                    </a:p>
                    <a:p>
                      <a:pPr algn="l" fontAlgn="t"/>
                      <a:r>
                        <a:rPr lang="en-US" sz="900" dirty="0">
                          <a:effectLst/>
                        </a:rPr>
                        <a:t>(</a:t>
                      </a:r>
                      <a:r>
                        <a:rPr lang="en-US" sz="900" dirty="0" err="1">
                          <a:effectLst/>
                        </a:rPr>
                        <a:t>dGPU</a:t>
                      </a:r>
                      <a:r>
                        <a:rPr lang="en-US" sz="900" dirty="0">
                          <a:effectLst/>
                        </a:rPr>
                        <a:t>, HDP path)</a:t>
                      </a:r>
                    </a:p>
                    <a:p>
                      <a:pPr algn="l" fontAlgn="t"/>
                      <a:endParaRPr lang="en-US" sz="900" dirty="0">
                        <a:effectLst/>
                      </a:endParaRPr>
                    </a:p>
                  </a:txBody>
                  <a:tcPr marL="25230" marR="25230" marT="17661" marB="17661"/>
                </a:tc>
                <a:tc>
                  <a:txBody>
                    <a:bodyPr/>
                    <a:lstStyle/>
                    <a:p>
                      <a:pPr algn="l" fontAlgn="t"/>
                      <a:r>
                        <a:rPr lang="en-US" sz="900" dirty="0">
                          <a:effectLst/>
                        </a:rPr>
                        <a:t>SDMA access FB</a:t>
                      </a:r>
                    </a:p>
                    <a:p>
                      <a:pPr algn="l" fontAlgn="t"/>
                      <a:r>
                        <a:rPr lang="en-US" sz="900" dirty="0">
                          <a:solidFill>
                            <a:srgbClr val="000000"/>
                          </a:solidFill>
                          <a:effectLst/>
                        </a:rPr>
                        <a:t>(A+A and </a:t>
                      </a:r>
                      <a:r>
                        <a:rPr lang="en-US" sz="900" dirty="0" err="1">
                          <a:solidFill>
                            <a:srgbClr val="000000"/>
                          </a:solidFill>
                          <a:effectLst/>
                        </a:rPr>
                        <a:t>dGPU</a:t>
                      </a:r>
                      <a:r>
                        <a:rPr lang="en-US" sz="900" dirty="0">
                          <a:solidFill>
                            <a:srgbClr val="000000"/>
                          </a:solidFill>
                          <a:effectLst/>
                        </a:rPr>
                        <a:t>)</a:t>
                      </a:r>
                      <a:endParaRPr lang="en-US" sz="900" dirty="0">
                        <a:effectLst/>
                      </a:endParaRPr>
                    </a:p>
                    <a:p>
                      <a:pPr algn="l" fontAlgn="t"/>
                      <a:endParaRPr lang="en-US" sz="900" dirty="0">
                        <a:effectLst/>
                      </a:endParaRPr>
                    </a:p>
                  </a:txBody>
                  <a:tcPr marL="25230" marR="25230" marT="17661" marB="17661"/>
                </a:tc>
                <a:tc>
                  <a:txBody>
                    <a:bodyPr/>
                    <a:lstStyle/>
                    <a:p>
                      <a:pPr algn="l" fontAlgn="t"/>
                      <a:r>
                        <a:rPr lang="en-US" sz="900" dirty="0">
                          <a:solidFill>
                            <a:srgbClr val="000000"/>
                          </a:solidFill>
                          <a:effectLst/>
                        </a:rPr>
                        <a:t>CPU map of FB through </a:t>
                      </a:r>
                      <a:r>
                        <a:rPr lang="en-US" sz="900" dirty="0" err="1">
                          <a:solidFill>
                            <a:srgbClr val="000000"/>
                          </a:solidFill>
                          <a:effectLst/>
                        </a:rPr>
                        <a:t>xGMI</a:t>
                      </a:r>
                      <a:r>
                        <a:rPr lang="en-US" sz="900" dirty="0">
                          <a:solidFill>
                            <a:srgbClr val="000000"/>
                          </a:solidFill>
                          <a:effectLst/>
                        </a:rPr>
                        <a:t> (A+A mode)</a:t>
                      </a:r>
                      <a:endParaRPr lang="en-US" sz="900" dirty="0">
                        <a:effectLst/>
                      </a:endParaRPr>
                    </a:p>
                    <a:p>
                      <a:pPr algn="l" fontAlgn="t"/>
                      <a:r>
                        <a:rPr lang="en-US" sz="900" dirty="0">
                          <a:solidFill>
                            <a:srgbClr val="000000"/>
                          </a:solidFill>
                          <a:effectLst/>
                        </a:rPr>
                        <a:t>(HW managed </a:t>
                      </a:r>
                      <a:r>
                        <a:rPr lang="en-US" sz="900" dirty="0" err="1">
                          <a:solidFill>
                            <a:srgbClr val="000000"/>
                          </a:solidFill>
                          <a:effectLst/>
                        </a:rPr>
                        <a:t>coherece</a:t>
                      </a:r>
                      <a:r>
                        <a:rPr lang="en-US" sz="900" dirty="0">
                          <a:solidFill>
                            <a:srgbClr val="000000"/>
                          </a:solidFill>
                          <a:effectLst/>
                        </a:rPr>
                        <a:t>)</a:t>
                      </a:r>
                      <a:endParaRPr lang="en-US" sz="900" dirty="0">
                        <a:effectLst/>
                      </a:endParaRPr>
                    </a:p>
                  </a:txBody>
                  <a:tcPr marL="25230" marR="25230" marT="17661" marB="17661"/>
                </a:tc>
                <a:tc>
                  <a:txBody>
                    <a:bodyPr/>
                    <a:lstStyle/>
                    <a:p>
                      <a:pPr algn="l" fontAlgn="t"/>
                      <a:r>
                        <a:rPr lang="en-US" sz="900" b="1" dirty="0">
                          <a:solidFill>
                            <a:srgbClr val="000000"/>
                          </a:solidFill>
                          <a:effectLst/>
                        </a:rPr>
                        <a:t>CPU map of FB through PCIe</a:t>
                      </a:r>
                      <a:endParaRPr lang="en-US" sz="900" b="1" dirty="0">
                        <a:effectLst/>
                      </a:endParaRPr>
                    </a:p>
                    <a:p>
                      <a:pPr algn="l" fontAlgn="t"/>
                      <a:r>
                        <a:rPr lang="en-US" sz="900" b="1" dirty="0">
                          <a:solidFill>
                            <a:srgbClr val="000000"/>
                          </a:solidFill>
                          <a:effectLst/>
                        </a:rPr>
                        <a:t>(</a:t>
                      </a:r>
                      <a:r>
                        <a:rPr lang="en-US" sz="900" b="1" dirty="0" err="1">
                          <a:solidFill>
                            <a:srgbClr val="000000"/>
                          </a:solidFill>
                          <a:effectLst/>
                        </a:rPr>
                        <a:t>dGPU</a:t>
                      </a:r>
                      <a:r>
                        <a:rPr lang="en-US" sz="900" b="1" dirty="0">
                          <a:solidFill>
                            <a:srgbClr val="000000"/>
                          </a:solidFill>
                          <a:effectLst/>
                        </a:rPr>
                        <a:t>, no caching)</a:t>
                      </a:r>
                      <a:endParaRPr lang="en-US" sz="900" b="1" dirty="0">
                        <a:effectLst/>
                      </a:endParaRPr>
                    </a:p>
                    <a:p>
                      <a:pPr algn="l" fontAlgn="t"/>
                      <a:endParaRPr lang="en-US" sz="900" dirty="0">
                        <a:effectLst/>
                      </a:endParaRPr>
                    </a:p>
                  </a:txBody>
                  <a:tcPr marL="25230" marR="25230" marT="17661" marB="17661"/>
                </a:tc>
                <a:tc>
                  <a:txBody>
                    <a:bodyPr/>
                    <a:lstStyle/>
                    <a:p>
                      <a:pPr algn="l" fontAlgn="t"/>
                      <a:r>
                        <a:rPr lang="en-US" sz="900" b="1" dirty="0">
                          <a:effectLst/>
                        </a:rPr>
                        <a:t>GPU map of </a:t>
                      </a:r>
                      <a:r>
                        <a:rPr lang="en-US" sz="900" b="1" dirty="0" err="1">
                          <a:effectLst/>
                        </a:rPr>
                        <a:t>sysmem</a:t>
                      </a:r>
                      <a:r>
                        <a:rPr lang="en-US" sz="900" b="1" dirty="0">
                          <a:effectLst/>
                        </a:rPr>
                        <a:t> </a:t>
                      </a:r>
                      <a:r>
                        <a:rPr lang="en-US" sz="900" b="1" dirty="0" err="1">
                          <a:effectLst/>
                        </a:rPr>
                        <a:t>throug</a:t>
                      </a:r>
                      <a:r>
                        <a:rPr lang="en-US" sz="900" b="1" dirty="0">
                          <a:effectLst/>
                        </a:rPr>
                        <a:t> </a:t>
                      </a:r>
                      <a:r>
                        <a:rPr lang="en-US" sz="900" b="1" dirty="0" err="1">
                          <a:effectLst/>
                        </a:rPr>
                        <a:t>xGMI</a:t>
                      </a:r>
                      <a:endParaRPr lang="en-US" sz="900" b="1" dirty="0">
                        <a:effectLst/>
                      </a:endParaRPr>
                    </a:p>
                    <a:p>
                      <a:pPr algn="l" fontAlgn="t"/>
                      <a:r>
                        <a:rPr lang="en-US" sz="900" b="1" dirty="0">
                          <a:effectLst/>
                        </a:rPr>
                        <a:t>(A+A)</a:t>
                      </a:r>
                    </a:p>
                    <a:p>
                      <a:pPr algn="l" fontAlgn="t"/>
                      <a:r>
                        <a:rPr lang="en-US" sz="900" b="1" dirty="0">
                          <a:effectLst/>
                        </a:rPr>
                        <a:t>vmid0 is UC(explore NC)</a:t>
                      </a:r>
                    </a:p>
                    <a:p>
                      <a:pPr algn="l" fontAlgn="t"/>
                      <a:endParaRPr lang="en-US" sz="900" dirty="0">
                        <a:effectLst/>
                      </a:endParaRPr>
                    </a:p>
                  </a:txBody>
                  <a:tcPr marL="25230" marR="25230" marT="17661" marB="17661"/>
                </a:tc>
                <a:tc>
                  <a:txBody>
                    <a:bodyPr/>
                    <a:lstStyle/>
                    <a:p>
                      <a:pPr algn="l" fontAlgn="t"/>
                      <a:r>
                        <a:rPr lang="en-US" sz="900" b="1" dirty="0">
                          <a:effectLst/>
                        </a:rPr>
                        <a:t>GPU map of </a:t>
                      </a:r>
                      <a:r>
                        <a:rPr lang="en-US" sz="900" b="1" dirty="0" err="1">
                          <a:effectLst/>
                        </a:rPr>
                        <a:t>sysmem</a:t>
                      </a:r>
                      <a:r>
                        <a:rPr lang="en-US" sz="900" b="1" dirty="0">
                          <a:effectLst/>
                        </a:rPr>
                        <a:t> through PCIe (</a:t>
                      </a:r>
                      <a:r>
                        <a:rPr lang="en-US" sz="900" b="1" dirty="0" err="1">
                          <a:effectLst/>
                        </a:rPr>
                        <a:t>dGPU</a:t>
                      </a:r>
                      <a:r>
                        <a:rPr lang="en-US" sz="900" b="1" dirty="0">
                          <a:effectLst/>
                        </a:rPr>
                        <a:t>)</a:t>
                      </a:r>
                    </a:p>
                    <a:p>
                      <a:pPr algn="l" fontAlgn="t"/>
                      <a:r>
                        <a:rPr lang="en-US" sz="900" b="1" dirty="0">
                          <a:effectLst/>
                        </a:rPr>
                        <a:t>vmid0 is UC</a:t>
                      </a:r>
                    </a:p>
                  </a:txBody>
                  <a:tcPr marL="25230" marR="25230" marT="17661" marB="17661"/>
                </a:tc>
                <a:tc>
                  <a:txBody>
                    <a:bodyPr/>
                    <a:lstStyle/>
                    <a:p>
                      <a:pPr algn="l" fontAlgn="t"/>
                      <a:r>
                        <a:rPr lang="en-US" sz="900" dirty="0">
                          <a:effectLst/>
                        </a:rPr>
                        <a:t>CPU map of </a:t>
                      </a:r>
                      <a:r>
                        <a:rPr lang="en-US" sz="900" dirty="0" err="1">
                          <a:effectLst/>
                        </a:rPr>
                        <a:t>sysmem</a:t>
                      </a:r>
                      <a:endParaRPr lang="en-US" sz="900" dirty="0">
                        <a:effectLst/>
                      </a:endParaRPr>
                    </a:p>
                    <a:p>
                      <a:pPr algn="l" fontAlgn="t"/>
                      <a:r>
                        <a:rPr lang="en-US" sz="900" dirty="0">
                          <a:effectLst/>
                        </a:rPr>
                        <a:t>(</a:t>
                      </a:r>
                      <a:r>
                        <a:rPr lang="en-US" sz="900" dirty="0" err="1">
                          <a:effectLst/>
                        </a:rPr>
                        <a:t>dGPU</a:t>
                      </a:r>
                      <a:r>
                        <a:rPr lang="en-US" sz="900" dirty="0">
                          <a:effectLst/>
                        </a:rPr>
                        <a:t> and A+A)</a:t>
                      </a:r>
                    </a:p>
                    <a:p>
                      <a:endParaRPr lang="en-US" sz="900" dirty="0"/>
                    </a:p>
                  </a:txBody>
                  <a:tcPr marL="30276" marR="30276" marT="15138" marB="15138"/>
                </a:tc>
                <a:extLst>
                  <a:ext uri="{0D108BD9-81ED-4DB2-BD59-A6C34878D82A}">
                    <a16:rowId xmlns:a16="http://schemas.microsoft.com/office/drawing/2014/main" val="1165641820"/>
                  </a:ext>
                </a:extLst>
              </a:tr>
              <a:tr h="872343">
                <a:tc>
                  <a:txBody>
                    <a:bodyPr/>
                    <a:lstStyle/>
                    <a:p>
                      <a:pPr algn="l" fontAlgn="t"/>
                      <a:r>
                        <a:rPr lang="en-US" sz="900" dirty="0">
                          <a:effectLst/>
                        </a:rPr>
                        <a:t>Coarse grain</a:t>
                      </a:r>
                    </a:p>
                  </a:txBody>
                  <a:tcPr marL="25230" marR="25230" marT="17661" marB="17661"/>
                </a:tc>
                <a:tc>
                  <a:txBody>
                    <a:bodyPr/>
                    <a:lstStyle/>
                    <a:p>
                      <a:pPr algn="l" fontAlgn="t"/>
                      <a:r>
                        <a:rPr lang="en-US" sz="900" strike="sngStrike">
                          <a:effectLst/>
                        </a:rPr>
                        <a:t>option 1: NC</a:t>
                      </a:r>
                      <a:endParaRPr lang="en-US" sz="900">
                        <a:effectLst/>
                      </a:endParaRPr>
                    </a:p>
                    <a:p>
                      <a:pPr algn="l" fontAlgn="t"/>
                      <a:r>
                        <a:rPr lang="en-US" sz="900">
                          <a:effectLst/>
                        </a:rPr>
                        <a:t>option 2: RW (+C to probe CPU)</a:t>
                      </a:r>
                    </a:p>
                    <a:p>
                      <a:pPr algn="l" fontAlgn="t"/>
                      <a:br>
                        <a:rPr lang="en-US" sz="900">
                          <a:effectLst/>
                        </a:rPr>
                      </a:br>
                      <a:endParaRPr lang="en-US" sz="900">
                        <a:effectLst/>
                      </a:endParaRPr>
                    </a:p>
                  </a:txBody>
                  <a:tcPr marL="25230" marR="25230" marT="17661" marB="17661"/>
                </a:tc>
                <a:tc>
                  <a:txBody>
                    <a:bodyPr/>
                    <a:lstStyle/>
                    <a:p>
                      <a:pPr algn="l" fontAlgn="t"/>
                      <a:r>
                        <a:rPr lang="fr-FR" sz="900" strike="sngStrike">
                          <a:solidFill>
                            <a:srgbClr val="000000"/>
                          </a:solidFill>
                          <a:effectLst/>
                        </a:rPr>
                        <a:t>option 1: NC</a:t>
                      </a:r>
                      <a:endParaRPr lang="fr-FR" sz="900">
                        <a:effectLst/>
                      </a:endParaRPr>
                    </a:p>
                    <a:p>
                      <a:pPr algn="l" fontAlgn="t"/>
                      <a:r>
                        <a:rPr lang="fr-FR" sz="900">
                          <a:solidFill>
                            <a:srgbClr val="000000"/>
                          </a:solidFill>
                          <a:effectLst/>
                        </a:rPr>
                        <a:t>option 2: RW</a:t>
                      </a:r>
                      <a:endParaRPr lang="fr-FR" sz="900">
                        <a:effectLst/>
                      </a:endParaRPr>
                    </a:p>
                  </a:txBody>
                  <a:tcPr marL="25230" marR="25230" marT="17661" marB="17661"/>
                </a:tc>
                <a:tc>
                  <a:txBody>
                    <a:bodyPr/>
                    <a:lstStyle/>
                    <a:p>
                      <a:pPr algn="l" fontAlgn="t"/>
                      <a:r>
                        <a:rPr lang="en-US" sz="900" strike="sngStrike">
                          <a:solidFill>
                            <a:srgbClr val="000000"/>
                          </a:solidFill>
                          <a:effectLst/>
                        </a:rPr>
                        <a:t>option1: NC</a:t>
                      </a:r>
                      <a:endParaRPr lang="en-US" sz="900">
                        <a:effectLst/>
                      </a:endParaRPr>
                    </a:p>
                    <a:p>
                      <a:pPr algn="l" fontAlgn="t"/>
                      <a:r>
                        <a:rPr lang="en-US" sz="900">
                          <a:solidFill>
                            <a:srgbClr val="000000"/>
                          </a:solidFill>
                          <a:effectLst/>
                        </a:rPr>
                        <a:t>option2: NC</a:t>
                      </a:r>
                      <a:r>
                        <a:rPr lang="en-US" sz="900">
                          <a:solidFill>
                            <a:srgbClr val="003366"/>
                          </a:solidFill>
                          <a:effectLst/>
                        </a:rPr>
                        <a:t>+C</a:t>
                      </a:r>
                      <a:r>
                        <a:rPr lang="en-US" sz="900">
                          <a:solidFill>
                            <a:srgbClr val="000000"/>
                          </a:solidFill>
                          <a:effectLst/>
                        </a:rPr>
                        <a:t>(to probe remote gL2 or CPU $)</a:t>
                      </a:r>
                      <a:endParaRPr lang="en-US" sz="900">
                        <a:effectLst/>
                      </a:endParaRPr>
                    </a:p>
                  </a:txBody>
                  <a:tcPr marL="25230" marR="25230" marT="17661" marB="17661"/>
                </a:tc>
                <a:tc>
                  <a:txBody>
                    <a:bodyPr/>
                    <a:lstStyle/>
                    <a:p>
                      <a:pPr algn="l" fontAlgn="t"/>
                      <a:r>
                        <a:rPr lang="en-US" sz="900">
                          <a:effectLst/>
                        </a:rPr>
                        <a:t>NC (+ register HDP_MMHUB_GCC)</a:t>
                      </a:r>
                    </a:p>
                  </a:txBody>
                  <a:tcPr marL="25230" marR="25230" marT="17661" marB="17661"/>
                </a:tc>
                <a:tc>
                  <a:txBody>
                    <a:bodyPr/>
                    <a:lstStyle/>
                    <a:p>
                      <a:pPr algn="l" fontAlgn="t"/>
                      <a:r>
                        <a:rPr lang="en-US" sz="900">
                          <a:effectLst/>
                        </a:rPr>
                        <a:t>SDMA is not client of gL2 so regardless the mapping in PTE, SDMA access memory like UC</a:t>
                      </a:r>
                    </a:p>
                  </a:txBody>
                  <a:tcPr marL="25230" marR="25230" marT="17661" marB="17661"/>
                </a:tc>
                <a:tc>
                  <a:txBody>
                    <a:bodyPr/>
                    <a:lstStyle/>
                    <a:p>
                      <a:pPr algn="l" fontAlgn="t"/>
                      <a:r>
                        <a:rPr lang="en-US" sz="900">
                          <a:solidFill>
                            <a:srgbClr val="000000"/>
                          </a:solidFill>
                          <a:effectLst/>
                        </a:rPr>
                        <a:t>cached/probable (WB, like RW)</a:t>
                      </a:r>
                      <a:endParaRPr lang="en-US" sz="900">
                        <a:effectLst/>
                      </a:endParaRPr>
                    </a:p>
                    <a:p>
                      <a:pPr algn="l" fontAlgn="t"/>
                      <a:r>
                        <a:rPr lang="en-US" sz="900">
                          <a:solidFill>
                            <a:srgbClr val="000000"/>
                          </a:solidFill>
                          <a:effectLst/>
                        </a:rPr>
                        <a:t>CPU probe gL2 on write (like +C)</a:t>
                      </a:r>
                      <a:endParaRPr lang="en-US" sz="900">
                        <a:effectLst/>
                      </a:endParaRPr>
                    </a:p>
                    <a:p>
                      <a:pPr algn="l" fontAlgn="t"/>
                      <a:r>
                        <a:rPr lang="en-US" sz="900">
                          <a:solidFill>
                            <a:srgbClr val="000000"/>
                          </a:solidFill>
                          <a:effectLst/>
                        </a:rPr>
                        <a:t>Driver change see 2.3</a:t>
                      </a:r>
                      <a:endParaRPr lang="en-US" sz="900">
                        <a:effectLst/>
                      </a:endParaRPr>
                    </a:p>
                  </a:txBody>
                  <a:tcPr marL="25230" marR="25230" marT="17661" marB="17661"/>
                </a:tc>
                <a:tc>
                  <a:txBody>
                    <a:bodyPr/>
                    <a:lstStyle/>
                    <a:p>
                      <a:pPr algn="l" fontAlgn="t"/>
                      <a:r>
                        <a:rPr lang="en-US" sz="900">
                          <a:effectLst/>
                        </a:rPr>
                        <a:t>WC &amp;&amp; UNCACHED</a:t>
                      </a:r>
                    </a:p>
                  </a:txBody>
                  <a:tcPr marL="25230" marR="25230" marT="17661" marB="17661"/>
                </a:tc>
                <a:tc>
                  <a:txBody>
                    <a:bodyPr/>
                    <a:lstStyle/>
                    <a:p>
                      <a:pPr algn="l" fontAlgn="t"/>
                      <a:r>
                        <a:rPr lang="en-US" sz="900">
                          <a:effectLst/>
                        </a:rPr>
                        <a:t>NC+C (probe CPU $)</a:t>
                      </a:r>
                    </a:p>
                  </a:txBody>
                  <a:tcPr marL="25230" marR="25230" marT="17661" marB="17661"/>
                </a:tc>
                <a:tc>
                  <a:txBody>
                    <a:bodyPr/>
                    <a:lstStyle/>
                    <a:p>
                      <a:pPr algn="l" fontAlgn="t"/>
                      <a:r>
                        <a:rPr lang="en-US" sz="900">
                          <a:effectLst/>
                        </a:rPr>
                        <a:t>NC+C</a:t>
                      </a:r>
                    </a:p>
                  </a:txBody>
                  <a:tcPr marL="25230" marR="25230" marT="17661" marB="17661"/>
                </a:tc>
                <a:tc>
                  <a:txBody>
                    <a:bodyPr/>
                    <a:lstStyle/>
                    <a:p>
                      <a:pPr algn="l" fontAlgn="t"/>
                      <a:r>
                        <a:rPr lang="en-US" sz="900">
                          <a:effectLst/>
                        </a:rPr>
                        <a:t>CACHED (WB)</a:t>
                      </a:r>
                    </a:p>
                    <a:p>
                      <a:pPr algn="l" fontAlgn="t"/>
                      <a:r>
                        <a:rPr lang="en-US" sz="900">
                          <a:effectLst/>
                        </a:rPr>
                        <a:t>(Kernel is WC, see 2.5)</a:t>
                      </a:r>
                    </a:p>
                  </a:txBody>
                  <a:tcPr marL="25230" marR="25230" marT="17661" marB="17661"/>
                </a:tc>
                <a:extLst>
                  <a:ext uri="{0D108BD9-81ED-4DB2-BD59-A6C34878D82A}">
                    <a16:rowId xmlns:a16="http://schemas.microsoft.com/office/drawing/2014/main" val="1217313503"/>
                  </a:ext>
                </a:extLst>
              </a:tr>
              <a:tr h="872343">
                <a:tc>
                  <a:txBody>
                    <a:bodyPr/>
                    <a:lstStyle/>
                    <a:p>
                      <a:pPr algn="l" fontAlgn="t"/>
                      <a:r>
                        <a:rPr lang="en-US" sz="900">
                          <a:effectLst/>
                        </a:rPr>
                        <a:t>Fine grain</a:t>
                      </a:r>
                    </a:p>
                    <a:p>
                      <a:pPr algn="l" fontAlgn="t"/>
                      <a:br>
                        <a:rPr lang="en-US" sz="900">
                          <a:effectLst/>
                        </a:rPr>
                      </a:br>
                      <a:endParaRPr lang="en-US" sz="900">
                        <a:effectLst/>
                      </a:endParaRPr>
                    </a:p>
                  </a:txBody>
                  <a:tcPr marL="25230" marR="25230" marT="17661" marB="17661"/>
                </a:tc>
                <a:tc>
                  <a:txBody>
                    <a:bodyPr/>
                    <a:lstStyle/>
                    <a:p>
                      <a:pPr algn="l" fontAlgn="t"/>
                      <a:r>
                        <a:rPr lang="en-US" sz="900">
                          <a:effectLst/>
                        </a:rPr>
                        <a:t>RW (+C to probe CPU)</a:t>
                      </a:r>
                    </a:p>
                  </a:txBody>
                  <a:tcPr marL="25230" marR="25230" marT="17661" marB="17661"/>
                </a:tc>
                <a:tc>
                  <a:txBody>
                    <a:bodyPr/>
                    <a:lstStyle/>
                    <a:p>
                      <a:pPr algn="l" fontAlgn="t"/>
                      <a:r>
                        <a:rPr lang="en-US" sz="900">
                          <a:solidFill>
                            <a:srgbClr val="000000"/>
                          </a:solidFill>
                          <a:effectLst/>
                        </a:rPr>
                        <a:t>RW</a:t>
                      </a:r>
                      <a:endParaRPr lang="en-US" sz="900">
                        <a:effectLst/>
                      </a:endParaRPr>
                    </a:p>
                  </a:txBody>
                  <a:tcPr marL="25230" marR="25230" marT="17661" marB="17661"/>
                </a:tc>
                <a:tc>
                  <a:txBody>
                    <a:bodyPr/>
                    <a:lstStyle/>
                    <a:p>
                      <a:pPr algn="l" fontAlgn="t"/>
                      <a:r>
                        <a:rPr lang="en-US" sz="900">
                          <a:solidFill>
                            <a:srgbClr val="000000"/>
                          </a:solidFill>
                          <a:effectLst/>
                        </a:rPr>
                        <a:t>NC+C(to probe remote gL2 or CPU $)</a:t>
                      </a:r>
                      <a:endParaRPr lang="en-US" sz="900">
                        <a:effectLst/>
                      </a:endParaRPr>
                    </a:p>
                  </a:txBody>
                  <a:tcPr marL="25230" marR="25230" marT="17661" marB="17661"/>
                </a:tc>
                <a:tc>
                  <a:txBody>
                    <a:bodyPr/>
                    <a:lstStyle/>
                    <a:p>
                      <a:pPr algn="l" fontAlgn="t"/>
                      <a:r>
                        <a:rPr lang="en-US" sz="900">
                          <a:effectLst/>
                        </a:rPr>
                        <a:t>NC(+ register HDP_MMHUB_GCC to probe GPU cache)</a:t>
                      </a:r>
                    </a:p>
                  </a:txBody>
                  <a:tcPr marL="25230" marR="25230" marT="17661" marB="17661"/>
                </a:tc>
                <a:tc>
                  <a:txBody>
                    <a:bodyPr/>
                    <a:lstStyle/>
                    <a:p>
                      <a:pPr algn="l" fontAlgn="t"/>
                      <a:r>
                        <a:rPr lang="en-US" sz="900">
                          <a:effectLst/>
                        </a:rPr>
                        <a:t>Same as above</a:t>
                      </a:r>
                    </a:p>
                  </a:txBody>
                  <a:tcPr marL="25230" marR="25230" marT="17661" marB="17661"/>
                </a:tc>
                <a:tc>
                  <a:txBody>
                    <a:bodyPr/>
                    <a:lstStyle/>
                    <a:p>
                      <a:pPr algn="l" fontAlgn="t"/>
                      <a:r>
                        <a:rPr lang="en-US" sz="900">
                          <a:solidFill>
                            <a:srgbClr val="000000"/>
                          </a:solidFill>
                          <a:effectLst/>
                        </a:rPr>
                        <a:t>cached/probable (WB, like RW)</a:t>
                      </a:r>
                      <a:endParaRPr lang="en-US" sz="900">
                        <a:effectLst/>
                      </a:endParaRPr>
                    </a:p>
                    <a:p>
                      <a:pPr algn="l" fontAlgn="t"/>
                      <a:r>
                        <a:rPr lang="en-US" sz="900">
                          <a:solidFill>
                            <a:srgbClr val="000000"/>
                          </a:solidFill>
                          <a:effectLst/>
                        </a:rPr>
                        <a:t>CPU probe gL2 on write (like +C)</a:t>
                      </a:r>
                      <a:endParaRPr lang="en-US" sz="900">
                        <a:effectLst/>
                      </a:endParaRPr>
                    </a:p>
                    <a:p>
                      <a:pPr algn="l" fontAlgn="t"/>
                      <a:r>
                        <a:rPr lang="en-US" sz="900">
                          <a:solidFill>
                            <a:srgbClr val="000000"/>
                          </a:solidFill>
                          <a:effectLst/>
                        </a:rPr>
                        <a:t>Driver change see 2.3</a:t>
                      </a:r>
                      <a:endParaRPr lang="en-US" sz="900">
                        <a:effectLst/>
                      </a:endParaRPr>
                    </a:p>
                  </a:txBody>
                  <a:tcPr marL="25230" marR="25230" marT="17661" marB="17661"/>
                </a:tc>
                <a:tc>
                  <a:txBody>
                    <a:bodyPr/>
                    <a:lstStyle/>
                    <a:p>
                      <a:pPr algn="l" fontAlgn="t"/>
                      <a:r>
                        <a:rPr lang="en-US" sz="900">
                          <a:effectLst/>
                        </a:rPr>
                        <a:t>WC (doesn't support fineGrain, see 2.4)</a:t>
                      </a:r>
                    </a:p>
                    <a:p>
                      <a:pPr algn="l" fontAlgn="t"/>
                      <a:r>
                        <a:rPr lang="en-US" sz="900">
                          <a:solidFill>
                            <a:srgbClr val="800000"/>
                          </a:solidFill>
                          <a:effectLst/>
                        </a:rPr>
                        <a:t>todo: explore cached case.</a:t>
                      </a:r>
                      <a:endParaRPr lang="en-US" sz="900">
                        <a:effectLst/>
                      </a:endParaRPr>
                    </a:p>
                  </a:txBody>
                  <a:tcPr marL="25230" marR="25230" marT="17661" marB="17661"/>
                </a:tc>
                <a:tc>
                  <a:txBody>
                    <a:bodyPr/>
                    <a:lstStyle/>
                    <a:p>
                      <a:pPr algn="l" fontAlgn="t"/>
                      <a:r>
                        <a:rPr lang="en-US" sz="900">
                          <a:effectLst/>
                        </a:rPr>
                        <a:t>NC+C (probe CPU $)</a:t>
                      </a:r>
                    </a:p>
                    <a:p>
                      <a:pPr algn="l" fontAlgn="t"/>
                      <a:r>
                        <a:rPr lang="en-US" sz="900">
                          <a:solidFill>
                            <a:srgbClr val="000000"/>
                          </a:solidFill>
                          <a:effectLst/>
                        </a:rPr>
                        <a:t>UC+C for some special cases see 2.6</a:t>
                      </a:r>
                      <a:br>
                        <a:rPr lang="en-US" sz="900">
                          <a:effectLst/>
                        </a:rPr>
                      </a:br>
                      <a:endParaRPr lang="en-US" sz="900">
                        <a:effectLst/>
                      </a:endParaRPr>
                    </a:p>
                  </a:txBody>
                  <a:tcPr marL="25230" marR="25230" marT="17661" marB="17661"/>
                </a:tc>
                <a:tc>
                  <a:txBody>
                    <a:bodyPr/>
                    <a:lstStyle/>
                    <a:p>
                      <a:pPr algn="l" fontAlgn="t"/>
                      <a:r>
                        <a:rPr lang="en-US" sz="900">
                          <a:effectLst/>
                        </a:rPr>
                        <a:t>UC+C (to probe CPU$)</a:t>
                      </a:r>
                    </a:p>
                  </a:txBody>
                  <a:tcPr marL="25230" marR="25230" marT="17661" marB="17661"/>
                </a:tc>
                <a:tc>
                  <a:txBody>
                    <a:bodyPr/>
                    <a:lstStyle/>
                    <a:p>
                      <a:pPr algn="l" fontAlgn="t"/>
                      <a:r>
                        <a:rPr lang="en-US" sz="900" dirty="0">
                          <a:effectLst/>
                        </a:rPr>
                        <a:t>CACHED (WB)</a:t>
                      </a:r>
                    </a:p>
                    <a:p>
                      <a:pPr algn="l" fontAlgn="t"/>
                      <a:r>
                        <a:rPr lang="en-US" sz="900" dirty="0">
                          <a:effectLst/>
                        </a:rPr>
                        <a:t>(Kernel is WC, see 2.5)</a:t>
                      </a:r>
                    </a:p>
                  </a:txBody>
                  <a:tcPr marL="25230" marR="25230" marT="17661" marB="17661"/>
                </a:tc>
                <a:extLst>
                  <a:ext uri="{0D108BD9-81ED-4DB2-BD59-A6C34878D82A}">
                    <a16:rowId xmlns:a16="http://schemas.microsoft.com/office/drawing/2014/main" val="1089691779"/>
                  </a:ext>
                </a:extLst>
              </a:tr>
            </a:tbl>
          </a:graphicData>
        </a:graphic>
      </p:graphicFrame>
      <p:sp>
        <p:nvSpPr>
          <p:cNvPr id="7" name="Rectangle 1">
            <a:extLst>
              <a:ext uri="{FF2B5EF4-FFF2-40B4-BE49-F238E27FC236}">
                <a16:creationId xmlns:a16="http://schemas.microsoft.com/office/drawing/2014/main" id="{776EDCCA-39E1-B1D8-4A2E-6EB67E9C3A70}"/>
              </a:ext>
            </a:extLst>
          </p:cNvPr>
          <p:cNvSpPr>
            <a:spLocks noChangeArrowheads="1"/>
          </p:cNvSpPr>
          <p:nvPr/>
        </p:nvSpPr>
        <p:spPr bwMode="auto">
          <a:xfrm>
            <a:off x="470137" y="2869524"/>
            <a:ext cx="1166096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72B4D"/>
                </a:solidFill>
                <a:effectLst/>
                <a:latin typeface="-apple-system"/>
              </a:rPr>
              <a:t>Below table defines the cache coherence policy (GPU page table </a:t>
            </a:r>
            <a:r>
              <a:rPr kumimoji="0" lang="en-US" altLang="en-US" sz="1400" b="0" i="0" u="none" strike="noStrike" cap="none" normalizeH="0" baseline="0" dirty="0" err="1">
                <a:ln>
                  <a:noFill/>
                </a:ln>
                <a:solidFill>
                  <a:srgbClr val="172B4D"/>
                </a:solidFill>
                <a:effectLst/>
                <a:latin typeface="-apple-system"/>
              </a:rPr>
              <a:t>mtype</a:t>
            </a:r>
            <a:r>
              <a:rPr kumimoji="0" lang="en-US" altLang="en-US" sz="1400" b="0" i="0" u="none" strike="noStrike" cap="none" normalizeH="0" baseline="0" dirty="0">
                <a:ln>
                  <a:noFill/>
                </a:ln>
                <a:solidFill>
                  <a:srgbClr val="172B4D"/>
                </a:solidFill>
                <a:effectLst/>
                <a:latin typeface="-apple-system"/>
              </a:rPr>
              <a:t>/snoop bit or CPU page table cache type: WC or WB) all the combinations</a:t>
            </a:r>
            <a:r>
              <a:rPr kumimoji="0" lang="en-US" altLang="en-US" sz="1000" b="0" i="0" u="none" strike="noStrike" cap="none" normalizeH="0" baseline="0" dirty="0">
                <a:ln>
                  <a:noFill/>
                </a:ln>
                <a:solidFill>
                  <a:srgbClr val="172B4D"/>
                </a:solidFill>
                <a:effectLst/>
                <a:latin typeface="-apple-syste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84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88EF-CCEF-9870-D0DF-83343E117DE2}"/>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1338BC4C-EC2E-501A-8F70-676A93F17EDA}"/>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store_release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(Flag) = 1 is equivalent to: __</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atomic_store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size_t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size,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val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int ordering)</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load_acquire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(Flag) is equivalent to: __</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atomic_load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size_t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size, void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ptr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void *ret, int ordering)</a:t>
            </a:r>
          </a:p>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“acquire” memory order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memory_order_acquire_release</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memory_order_sequentially_consistent</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The “release” memory order options: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memory_order_release</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memory_order_acquire_release</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marR="0" lvl="0" indent="-342900">
              <a:lnSpc>
                <a:spcPct val="107000"/>
              </a:lnSpc>
              <a:spcBef>
                <a:spcPts val="0"/>
              </a:spcBef>
              <a:spcAft>
                <a:spcPts val="800"/>
              </a:spcAft>
              <a:buFont typeface="Symbol" panose="05050102010706020507" pitchFamily="18" charset="2"/>
              <a:buChar char=""/>
            </a:pPr>
            <a:r>
              <a:rPr lang="en-US" sz="1800" kern="100" dirty="0" err="1">
                <a:effectLst/>
                <a:latin typeface="Calibri" panose="020F0502020204030204" pitchFamily="34" charset="0"/>
                <a:ea typeface="Times New Roman" panose="02020603050405020304" pitchFamily="18" charset="0"/>
                <a:cs typeface="Times New Roman" panose="02020603050405020304" pitchFamily="18" charset="0"/>
              </a:rPr>
              <a:t>memory_order_sequentially_consistent</a:t>
            </a:r>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marR="0" lvl="0" indent="0">
              <a:lnSpc>
                <a:spcPct val="107000"/>
              </a:lnSpc>
              <a:spcBef>
                <a:spcPts val="0"/>
              </a:spcBef>
              <a:spcAft>
                <a:spcPts val="800"/>
              </a:spcAft>
              <a:buNone/>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latin typeface="Calibri" panose="020F0502020204030204" pitchFamily="34" charset="0"/>
                <a:ea typeface="Times New Roman" panose="02020603050405020304" pitchFamily="18" charset="0"/>
                <a:cs typeface="Times New Roman" panose="02020603050405020304" pitchFamily="18" charset="0"/>
              </a:rPr>
              <a:t>Description of these consistency models can be found in: </a:t>
            </a:r>
            <a:r>
              <a:rPr lang="en-US" sz="1200" dirty="0">
                <a:hlinkClick r:id="rId2"/>
              </a:rPr>
              <a:t>std::</a:t>
            </a:r>
            <a:r>
              <a:rPr lang="en-US" sz="1200" dirty="0" err="1">
                <a:hlinkClick r:id="rId2"/>
              </a:rPr>
              <a:t>memory_order</a:t>
            </a:r>
            <a:r>
              <a:rPr lang="en-US" sz="1200" dirty="0">
                <a:hlinkClick r:id="rId2"/>
              </a:rPr>
              <a:t> - cppreference.com</a:t>
            </a:r>
            <a:endParaRPr lang="en-US" sz="1800" kern="1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74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0913-55A2-6D9E-2512-2573A2A7C79C}"/>
              </a:ext>
            </a:extLst>
          </p:cNvPr>
          <p:cNvSpPr>
            <a:spLocks noGrp="1"/>
          </p:cNvSpPr>
          <p:nvPr>
            <p:ph type="title"/>
          </p:nvPr>
        </p:nvSpPr>
        <p:spPr/>
        <p:txBody>
          <a:bodyPr/>
          <a:lstStyle/>
          <a:p>
            <a:r>
              <a:rPr lang="en-US" dirty="0"/>
              <a:t>Atomic APIs</a:t>
            </a:r>
          </a:p>
        </p:txBody>
      </p:sp>
      <p:sp>
        <p:nvSpPr>
          <p:cNvPr id="3" name="Content Placeholder 2">
            <a:extLst>
              <a:ext uri="{FF2B5EF4-FFF2-40B4-BE49-F238E27FC236}">
                <a16:creationId xmlns:a16="http://schemas.microsoft.com/office/drawing/2014/main" id="{5DCA2331-8FF6-8AA9-1270-FEFCEF21BAAC}"/>
              </a:ext>
            </a:extLst>
          </p:cNvPr>
          <p:cNvSpPr>
            <a:spLocks noGrp="1"/>
          </p:cNvSpPr>
          <p:nvPr>
            <p:ph idx="1"/>
          </p:nvPr>
        </p:nvSpPr>
        <p:spPr/>
        <p:txBody>
          <a:bodyPr>
            <a:normAutofit fontScale="55000" lnSpcReduction="20000"/>
          </a:bodyPr>
          <a:lstStyle/>
          <a:p>
            <a:pPr algn="l"/>
            <a:r>
              <a:rPr lang="en-US" b="0" i="0" dirty="0">
                <a:solidFill>
                  <a:srgbClr val="172B4D"/>
                </a:solidFill>
                <a:effectLst/>
                <a:latin typeface="-apple-system"/>
              </a:rPr>
              <a:t>Since we are compiling with hip, you can’t use the “ordinary” names for the memory orders and memory scopes.  We must instead use:</a:t>
            </a:r>
            <a:br>
              <a:rPr lang="en-US" b="0" i="0" dirty="0">
                <a:solidFill>
                  <a:srgbClr val="172B4D"/>
                </a:solidFill>
                <a:effectLst/>
                <a:latin typeface="-apple-system"/>
              </a:rPr>
            </a:br>
            <a:endParaRPr lang="en-US" b="0" i="0" dirty="0">
              <a:solidFill>
                <a:srgbClr val="172B4D"/>
              </a:solidFill>
              <a:effectLst/>
              <a:latin typeface="-apple-system"/>
            </a:endParaRPr>
          </a:p>
          <a:p>
            <a:pPr algn="l"/>
            <a:r>
              <a:rPr lang="en-US" b="0" i="0" dirty="0">
                <a:solidFill>
                  <a:srgbClr val="172B4D"/>
                </a:solidFill>
                <a:effectLst/>
                <a:latin typeface="-apple-system"/>
              </a:rPr>
              <a:t>  </a:t>
            </a:r>
            <a:r>
              <a:rPr lang="en-US" b="0" i="0" dirty="0" err="1">
                <a:solidFill>
                  <a:srgbClr val="172B4D"/>
                </a:solidFill>
                <a:effectLst/>
                <a:latin typeface="-apple-system"/>
              </a:rPr>
              <a:t>memory_order_relaxed</a:t>
            </a:r>
            <a:r>
              <a:rPr lang="en-US" b="0" i="0" dirty="0">
                <a:solidFill>
                  <a:srgbClr val="172B4D"/>
                </a:solidFill>
                <a:effectLst/>
                <a:latin typeface="-apple-system"/>
              </a:rPr>
              <a:t> -&gt; __ATOMIC_RELAXED</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memory_order_acquire</a:t>
            </a:r>
            <a:r>
              <a:rPr lang="en-US" b="0" i="0" dirty="0">
                <a:solidFill>
                  <a:srgbClr val="172B4D"/>
                </a:solidFill>
                <a:effectLst/>
                <a:latin typeface="-apple-system"/>
              </a:rPr>
              <a:t> -&gt; __ATOMIC_ACQUIRE</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memory_order_release</a:t>
            </a:r>
            <a:r>
              <a:rPr lang="en-US" b="0" i="0" dirty="0">
                <a:solidFill>
                  <a:srgbClr val="172B4D"/>
                </a:solidFill>
                <a:effectLst/>
                <a:latin typeface="-apple-system"/>
              </a:rPr>
              <a:t> -&gt; __ATOMIC_RELEASE</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memory_order_acq_rel</a:t>
            </a:r>
            <a:r>
              <a:rPr lang="en-US" b="0" i="0" dirty="0">
                <a:solidFill>
                  <a:srgbClr val="172B4D"/>
                </a:solidFill>
                <a:effectLst/>
                <a:latin typeface="-apple-system"/>
              </a:rPr>
              <a:t> -&gt; __ATOMIC_ACQ_REL</a:t>
            </a:r>
          </a:p>
          <a:p>
            <a:pPr algn="l"/>
            <a:r>
              <a:rPr lang="en-US" b="0" i="0" dirty="0">
                <a:solidFill>
                  <a:srgbClr val="172B4D"/>
                </a:solidFill>
                <a:effectLst/>
                <a:latin typeface="-apple-system"/>
              </a:rPr>
              <a:t>  </a:t>
            </a:r>
            <a:r>
              <a:rPr lang="en-US" b="0" i="0" dirty="0" err="1">
                <a:solidFill>
                  <a:srgbClr val="172B4D"/>
                </a:solidFill>
                <a:effectLst/>
                <a:latin typeface="-apple-system"/>
              </a:rPr>
              <a:t>memory_order_seq_cst</a:t>
            </a:r>
            <a:r>
              <a:rPr lang="en-US" b="0" i="0" dirty="0">
                <a:solidFill>
                  <a:srgbClr val="172B4D"/>
                </a:solidFill>
                <a:effectLst/>
                <a:latin typeface="-apple-system"/>
              </a:rPr>
              <a:t> -&gt; __ATOMIC_SEQ_CST</a:t>
            </a:r>
          </a:p>
          <a:p>
            <a:pPr marL="0" indent="0" algn="l">
              <a:buNone/>
            </a:pPr>
            <a:endParaRPr lang="en-US" b="0" i="0" dirty="0">
              <a:solidFill>
                <a:srgbClr val="172B4D"/>
              </a:solidFill>
              <a:effectLst/>
              <a:latin typeface="-apple-system"/>
            </a:endParaRPr>
          </a:p>
          <a:p>
            <a:pPr marL="0" indent="0" algn="l">
              <a:buNone/>
            </a:pPr>
            <a:r>
              <a:rPr lang="en-US" b="0" i="0" dirty="0">
                <a:solidFill>
                  <a:srgbClr val="172B4D"/>
                </a:solidFill>
                <a:effectLst/>
                <a:latin typeface="-apple-system"/>
              </a:rPr>
              <a:t>and similarly</a:t>
            </a:r>
            <a:br>
              <a:rPr lang="en-US" b="0" i="0" dirty="0">
                <a:solidFill>
                  <a:srgbClr val="172B4D"/>
                </a:solidFill>
                <a:effectLst/>
                <a:latin typeface="-apple-system"/>
              </a:rPr>
            </a:br>
            <a:endParaRPr lang="en-US" b="0" i="0" dirty="0">
              <a:solidFill>
                <a:srgbClr val="172B4D"/>
              </a:solidFill>
              <a:effectLst/>
              <a:latin typeface="-apple-system"/>
            </a:endParaRPr>
          </a:p>
          <a:p>
            <a:pPr algn="l"/>
            <a:r>
              <a:rPr lang="en-US" b="0" i="0" dirty="0">
                <a:solidFill>
                  <a:srgbClr val="172B4D"/>
                </a:solidFill>
                <a:effectLst/>
                <a:latin typeface="-apple-system"/>
              </a:rPr>
              <a:t>  </a:t>
            </a:r>
            <a:r>
              <a:rPr lang="en-US" b="0" i="0" dirty="0" err="1">
                <a:solidFill>
                  <a:srgbClr val="172B4D"/>
                </a:solidFill>
                <a:effectLst/>
                <a:latin typeface="-apple-system"/>
              </a:rPr>
              <a:t>memory_scope_work_item</a:t>
            </a:r>
            <a:r>
              <a:rPr lang="en-US" b="0" i="0" dirty="0">
                <a:solidFill>
                  <a:srgbClr val="172B4D"/>
                </a:solidFill>
                <a:effectLst/>
                <a:latin typeface="-apple-system"/>
              </a:rPr>
              <a:t> -&gt; __OPENCL_MEMORY_SCOPE_WORK_ITEM</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memory_scope_work_group</a:t>
            </a:r>
            <a:r>
              <a:rPr lang="en-US" b="0" i="0" dirty="0">
                <a:solidFill>
                  <a:srgbClr val="172B4D"/>
                </a:solidFill>
                <a:effectLst/>
                <a:latin typeface="-apple-system"/>
              </a:rPr>
              <a:t> -&gt; __OPENCL_MEMORY_SCOPE_WORK_GROUP</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memory_scope_device</a:t>
            </a:r>
            <a:r>
              <a:rPr lang="en-US" b="0" i="0" dirty="0">
                <a:solidFill>
                  <a:srgbClr val="172B4D"/>
                </a:solidFill>
                <a:effectLst/>
                <a:latin typeface="-apple-system"/>
              </a:rPr>
              <a:t> -&gt; __OPENCL_MEMORY_SCOPE_DEVICE</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memory_scope_all_svm_devices</a:t>
            </a:r>
            <a:r>
              <a:rPr lang="en-US" b="0" i="0" dirty="0">
                <a:solidFill>
                  <a:srgbClr val="172B4D"/>
                </a:solidFill>
                <a:effectLst/>
                <a:latin typeface="-apple-system"/>
              </a:rPr>
              <a:t> -&gt; __OPENCL_MEMORY_SCOPE_ALL_SVM_DEVICES</a:t>
            </a:r>
          </a:p>
          <a:p>
            <a:pPr algn="l"/>
            <a:r>
              <a:rPr lang="en-US" b="0" i="0" dirty="0">
                <a:solidFill>
                  <a:srgbClr val="172B4D"/>
                </a:solidFill>
                <a:effectLst/>
                <a:latin typeface="-apple-system"/>
              </a:rPr>
              <a:t>  </a:t>
            </a:r>
            <a:r>
              <a:rPr lang="en-US" b="0" i="0" dirty="0" err="1">
                <a:solidFill>
                  <a:srgbClr val="172B4D"/>
                </a:solidFill>
                <a:effectLst/>
                <a:latin typeface="-apple-system"/>
              </a:rPr>
              <a:t>memory_scope_sub_group</a:t>
            </a:r>
            <a:r>
              <a:rPr lang="en-US" b="0" i="0" dirty="0">
                <a:solidFill>
                  <a:srgbClr val="172B4D"/>
                </a:solidFill>
                <a:effectLst/>
                <a:latin typeface="-apple-system"/>
              </a:rPr>
              <a:t> -&gt; __OPENCL_MEMORY_SCOPE_SUB_GROUP</a:t>
            </a:r>
          </a:p>
          <a:p>
            <a:endParaRPr lang="en-US" dirty="0"/>
          </a:p>
        </p:txBody>
      </p:sp>
    </p:spTree>
    <p:extLst>
      <p:ext uri="{BB962C8B-B14F-4D97-AF65-F5344CB8AC3E}">
        <p14:creationId xmlns:p14="http://schemas.microsoft.com/office/powerpoint/2010/main" val="293152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2751</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Segoe UI</vt:lpstr>
      <vt:lpstr>Symbol</vt:lpstr>
      <vt:lpstr>Times New Roman</vt:lpstr>
      <vt:lpstr>Office Theme</vt:lpstr>
      <vt:lpstr>Fine &amp; Course Grained Memory </vt:lpstr>
      <vt:lpstr>Contents</vt:lpstr>
      <vt:lpstr>Fine Grained vs Course Grained</vt:lpstr>
      <vt:lpstr>Fine Grained vs Course Grained</vt:lpstr>
      <vt:lpstr>MTYPEs</vt:lpstr>
      <vt:lpstr>MTYPEs</vt:lpstr>
      <vt:lpstr>Difference in memory type for course grain and fine grain</vt:lpstr>
      <vt:lpstr>Atomic APIs</vt:lpstr>
      <vt:lpstr>Atomic APIs</vt:lpstr>
      <vt:lpstr>Atomics APIs usage example</vt:lpstr>
      <vt:lpstr>Atomic APIs</vt:lpstr>
      <vt:lpstr>Test Cases</vt:lpstr>
      <vt:lpstr>Allreduce Code</vt:lpstr>
      <vt:lpstr>Testing Code</vt:lpstr>
      <vt:lpstr>Results</vt:lpstr>
      <vt:lpstr>HDP</vt:lpstr>
      <vt:lpstr>GPU specific cache architecture</vt:lpstr>
      <vt:lpstr>Cache coherence for fine &amp; course grained</vt:lpstr>
      <vt:lpstr>Directory Based MESI cache coherence</vt:lpstr>
      <vt:lpstr>PowerPoint Presentation</vt:lpstr>
    </vt:vector>
  </TitlesOfParts>
  <Company>AMD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&amp; Course Grained Memory </dc:title>
  <dc:creator>Roychowdhury, Saurabh</dc:creator>
  <cp:lastModifiedBy>Roychowdhury, Saurabh</cp:lastModifiedBy>
  <cp:revision>1</cp:revision>
  <dcterms:created xsi:type="dcterms:W3CDTF">2024-04-11T20:34:48Z</dcterms:created>
  <dcterms:modified xsi:type="dcterms:W3CDTF">2024-04-12T16:10:50Z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42314e-0df4-4b58-84bf-38bed6170a0f_Enabled">
    <vt:lpwstr>true</vt:lpwstr>
  </property>
  <property fmtid="{D5CDD505-2E9C-101B-9397-08002B2CF9AE}" pid="3" name="MSIP_Label_4342314e-0df4-4b58-84bf-38bed6170a0f_SetDate">
    <vt:lpwstr>2024-04-11T20:34:58Z</vt:lpwstr>
  </property>
  <property fmtid="{D5CDD505-2E9C-101B-9397-08002B2CF9AE}" pid="4" name="MSIP_Label_4342314e-0df4-4b58-84bf-38bed6170a0f_Method">
    <vt:lpwstr>Standard</vt:lpwstr>
  </property>
  <property fmtid="{D5CDD505-2E9C-101B-9397-08002B2CF9AE}" pid="5" name="MSIP_Label_4342314e-0df4-4b58-84bf-38bed6170a0f_Name">
    <vt:lpwstr>General</vt:lpwstr>
  </property>
  <property fmtid="{D5CDD505-2E9C-101B-9397-08002B2CF9AE}" pid="6" name="MSIP_Label_4342314e-0df4-4b58-84bf-38bed6170a0f_SiteId">
    <vt:lpwstr>3dd8961f-e488-4e60-8e11-a82d994e183d</vt:lpwstr>
  </property>
  <property fmtid="{D5CDD505-2E9C-101B-9397-08002B2CF9AE}" pid="7" name="MSIP_Label_4342314e-0df4-4b58-84bf-38bed6170a0f_ActionId">
    <vt:lpwstr>5a81ae0f-8083-4bc5-843c-c02cb954c11d</vt:lpwstr>
  </property>
  <property fmtid="{D5CDD505-2E9C-101B-9397-08002B2CF9AE}" pid="8" name="MSIP_Label_4342314e-0df4-4b58-84bf-38bed6170a0f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[AMD Official Use Only - General]</vt:lpwstr>
  </property>
</Properties>
</file>