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85" y="2351405"/>
            <a:ext cx="10716260" cy="1752600"/>
          </a:xfrm>
        </p:spPr>
        <p:txBody>
          <a:bodyPr/>
          <a:lstStyle/>
          <a:p>
            <a:r>
              <a:rPr lang="en-US"/>
              <a:t>This presentation is being used for testing purpose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/>
  <cp:lastModifiedBy>sagar.gupta</cp:lastModifiedBy>
  <cp:revision>1</cp:revision>
  <dcterms:created xsi:type="dcterms:W3CDTF">2019-11-13T07:57:28Z</dcterms:created>
  <dcterms:modified xsi:type="dcterms:W3CDTF">2019-11-13T07:57:29Z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