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E210F-2038-4EB0-82CF-F5C769965160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9B9AF-98F3-4A74-B3DE-B7DB7CEA39D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9B9AF-98F3-4A74-B3DE-B7DB7CEA39DC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011D-8F8A-4A8D-BFB6-A7AE354F730E}" type="datetimeFigureOut">
              <a:rPr lang="en-IN" smtClean="0"/>
              <a:t>09-06-2014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2577-09A1-4E36-8126-BD3DBB27DE1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179512" y="404663"/>
            <a:ext cx="6472682" cy="5904657"/>
            <a:chOff x="179512" y="404663"/>
            <a:chExt cx="6867358" cy="6264697"/>
          </a:xfrm>
        </p:grpSpPr>
        <p:sp>
          <p:nvSpPr>
            <p:cNvPr id="4" name="Rectangle 3"/>
            <p:cNvSpPr/>
            <p:nvPr/>
          </p:nvSpPr>
          <p:spPr>
            <a:xfrm>
              <a:off x="1500956" y="800329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93141" y="800329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85326" y="800329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00956" y="1393826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93141" y="1393826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85326" y="1393826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00956" y="198732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93141" y="198732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5326" y="198732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66289" y="800329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8474" y="800329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50659" y="800329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66289" y="1393826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8474" y="1393826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50659" y="1393826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6289" y="198732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8474" y="198732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50659" y="198732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00956" y="2712710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93141" y="2712710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85326" y="2712710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00956" y="330620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93141" y="330620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85326" y="330620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00956" y="3899705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93141" y="3899705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85326" y="3899705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66289" y="2712710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8474" y="2712710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50659" y="2712710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66289" y="330620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58474" y="330620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50659" y="330620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66289" y="3899705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8474" y="3899705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50659" y="3899705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00956" y="455914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93141" y="455914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85326" y="455914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00956" y="515264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93141" y="515264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85326" y="515264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00956" y="5746142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93141" y="5746142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85326" y="5746142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66289" y="455914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58474" y="455914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50659" y="455914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766289" y="515264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58474" y="515264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50659" y="515264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66289" y="5746142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58474" y="5746142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50659" y="5746142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9993" y="800329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9993" y="1393826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993" y="198732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9993" y="2712710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19993" y="330620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9993" y="3899705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993" y="455914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9993" y="515264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9993" y="5746142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31622" y="800329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31622" y="1393826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31622" y="198732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31622" y="2712710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31622" y="330620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31622" y="3899705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031622" y="4559147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031622" y="5152644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031622" y="5746142"/>
              <a:ext cx="566333" cy="52755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49252" y="800329"/>
              <a:ext cx="188778" cy="171454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49252" y="2712710"/>
              <a:ext cx="188778" cy="171454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49252" y="4559147"/>
              <a:ext cx="188778" cy="171454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14585" y="800329"/>
              <a:ext cx="188778" cy="171454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514585" y="2712710"/>
              <a:ext cx="188778" cy="171454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14585" y="4559147"/>
              <a:ext cx="188778" cy="171454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79918" y="800329"/>
              <a:ext cx="188778" cy="171454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79918" y="2712710"/>
              <a:ext cx="188778" cy="171454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79918" y="4559147"/>
              <a:ext cx="188778" cy="1714548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79512" y="1064106"/>
              <a:ext cx="314630" cy="4879869"/>
              <a:chOff x="179512" y="764704"/>
              <a:chExt cx="360040" cy="5328592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79512" y="764704"/>
                <a:ext cx="360040" cy="3600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79512" y="1628800"/>
                <a:ext cx="360040" cy="3600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79512" y="2420888"/>
                <a:ext cx="360040" cy="3600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179512" y="3284984"/>
                <a:ext cx="360040" cy="3600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79512" y="4077072"/>
                <a:ext cx="360040" cy="3600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179512" y="4941168"/>
                <a:ext cx="360040" cy="3600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79512" y="5733256"/>
                <a:ext cx="360040" cy="36004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6732240" y="1064106"/>
              <a:ext cx="314630" cy="32972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732240" y="1855436"/>
              <a:ext cx="314630" cy="32972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732240" y="2580822"/>
              <a:ext cx="314630" cy="32972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732240" y="3372152"/>
              <a:ext cx="314630" cy="32972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6732240" y="4097537"/>
              <a:ext cx="314630" cy="32972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732240" y="4888867"/>
              <a:ext cx="314630" cy="32972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32240" y="5614253"/>
              <a:ext cx="314630" cy="32972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ounded Rectangle 102"/>
            <p:cNvSpPr/>
            <p:nvPr/>
          </p:nvSpPr>
          <p:spPr>
            <a:xfrm rot="5400000">
              <a:off x="6024076" y="412209"/>
              <a:ext cx="329721" cy="3146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ounded Rectangle 103"/>
            <p:cNvSpPr/>
            <p:nvPr/>
          </p:nvSpPr>
          <p:spPr>
            <a:xfrm rot="5400000">
              <a:off x="5268965" y="412209"/>
              <a:ext cx="329721" cy="31463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ounded Rectangle 104"/>
            <p:cNvSpPr/>
            <p:nvPr/>
          </p:nvSpPr>
          <p:spPr>
            <a:xfrm rot="5400000">
              <a:off x="4576780" y="412209"/>
              <a:ext cx="329721" cy="3146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ounded Rectangle 105"/>
            <p:cNvSpPr/>
            <p:nvPr/>
          </p:nvSpPr>
          <p:spPr>
            <a:xfrm rot="5400000">
              <a:off x="3821669" y="412209"/>
              <a:ext cx="329721" cy="3146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ounded Rectangle 106"/>
            <p:cNvSpPr/>
            <p:nvPr/>
          </p:nvSpPr>
          <p:spPr>
            <a:xfrm rot="5400000">
              <a:off x="3129484" y="412209"/>
              <a:ext cx="329721" cy="3146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ounded Rectangle 107"/>
            <p:cNvSpPr/>
            <p:nvPr/>
          </p:nvSpPr>
          <p:spPr>
            <a:xfrm rot="5400000">
              <a:off x="2374373" y="412209"/>
              <a:ext cx="329721" cy="3146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ounded Rectangle 108"/>
            <p:cNvSpPr/>
            <p:nvPr/>
          </p:nvSpPr>
          <p:spPr>
            <a:xfrm rot="5400000">
              <a:off x="1682188" y="412209"/>
              <a:ext cx="329721" cy="31463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934623" y="404664"/>
              <a:ext cx="314630" cy="32972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ounded Rectangle 111"/>
            <p:cNvSpPr/>
            <p:nvPr/>
          </p:nvSpPr>
          <p:spPr>
            <a:xfrm rot="5400000">
              <a:off x="6024076" y="6347184"/>
              <a:ext cx="329721" cy="3146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ounded Rectangle 112"/>
            <p:cNvSpPr/>
            <p:nvPr/>
          </p:nvSpPr>
          <p:spPr>
            <a:xfrm rot="5400000">
              <a:off x="5268965" y="6347184"/>
              <a:ext cx="329721" cy="31463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ounded Rectangle 113"/>
            <p:cNvSpPr/>
            <p:nvPr/>
          </p:nvSpPr>
          <p:spPr>
            <a:xfrm rot="5400000">
              <a:off x="4576780" y="6347184"/>
              <a:ext cx="329721" cy="3146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ounded Rectangle 114"/>
            <p:cNvSpPr/>
            <p:nvPr/>
          </p:nvSpPr>
          <p:spPr>
            <a:xfrm rot="5400000">
              <a:off x="3821669" y="6347184"/>
              <a:ext cx="329721" cy="3146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ounded Rectangle 115"/>
            <p:cNvSpPr/>
            <p:nvPr/>
          </p:nvSpPr>
          <p:spPr>
            <a:xfrm rot="5400000">
              <a:off x="3129484" y="6347184"/>
              <a:ext cx="329721" cy="3146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2374373" y="6347184"/>
              <a:ext cx="329721" cy="3146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ounded Rectangle 117"/>
            <p:cNvSpPr/>
            <p:nvPr/>
          </p:nvSpPr>
          <p:spPr>
            <a:xfrm rot="5400000">
              <a:off x="1682188" y="6347184"/>
              <a:ext cx="329721" cy="31463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934623" y="6339639"/>
              <a:ext cx="314630" cy="32972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7137690" y="692696"/>
            <a:ext cx="314630" cy="32972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2" name="Rectangle 121"/>
          <p:cNvSpPr/>
          <p:nvPr/>
        </p:nvSpPr>
        <p:spPr>
          <a:xfrm>
            <a:off x="7020272" y="1556792"/>
            <a:ext cx="566333" cy="52755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3" name="Rectangle 122"/>
          <p:cNvSpPr/>
          <p:nvPr/>
        </p:nvSpPr>
        <p:spPr>
          <a:xfrm>
            <a:off x="7191534" y="4306740"/>
            <a:ext cx="188778" cy="1714548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4" name="Rounded Rectangle 123"/>
          <p:cNvSpPr/>
          <p:nvPr/>
        </p:nvSpPr>
        <p:spPr>
          <a:xfrm rot="5400000">
            <a:off x="7130144" y="2890800"/>
            <a:ext cx="329721" cy="3146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6" name="TextBox 125"/>
          <p:cNvSpPr txBox="1"/>
          <p:nvPr/>
        </p:nvSpPr>
        <p:spPr>
          <a:xfrm>
            <a:off x="7452320" y="601524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I/O Block</a:t>
            </a:r>
            <a:endParaRPr lang="en-IN" sz="2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543652" y="1599183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Logic cell</a:t>
            </a:r>
            <a:endParaRPr lang="en-IN" sz="2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462349" y="2823319"/>
            <a:ext cx="1718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Clock buffer</a:t>
            </a:r>
            <a:endParaRPr lang="en-IN" sz="2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393224" y="491155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Block RAM</a:t>
            </a: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3</cp:revision>
  <dcterms:created xsi:type="dcterms:W3CDTF">2014-06-09T12:57:52Z</dcterms:created>
  <dcterms:modified xsi:type="dcterms:W3CDTF">2014-06-09T13:12:05Z</dcterms:modified>
</cp:coreProperties>
</file>