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765EC-8882-41BB-B09C-B941DE745B2D}" type="datetimeFigureOut">
              <a:rPr lang="en-IN" smtClean="0"/>
              <a:t>07-06-2014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570F6-3D42-480D-B15E-79E564829E9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570F6-3D42-480D-B15E-79E564829E9C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6003-37B5-4469-AEF0-955F941C89CB}" type="datetimeFigureOut">
              <a:rPr lang="en-IN" smtClean="0"/>
              <a:t>07-06-2014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60A2-E7F7-407E-A681-89842C8E68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6003-37B5-4469-AEF0-955F941C89CB}" type="datetimeFigureOut">
              <a:rPr lang="en-IN" smtClean="0"/>
              <a:t>07-06-2014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60A2-E7F7-407E-A681-89842C8E68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6003-37B5-4469-AEF0-955F941C89CB}" type="datetimeFigureOut">
              <a:rPr lang="en-IN" smtClean="0"/>
              <a:t>07-06-2014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60A2-E7F7-407E-A681-89842C8E68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6003-37B5-4469-AEF0-955F941C89CB}" type="datetimeFigureOut">
              <a:rPr lang="en-IN" smtClean="0"/>
              <a:t>07-06-2014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60A2-E7F7-407E-A681-89842C8E68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6003-37B5-4469-AEF0-955F941C89CB}" type="datetimeFigureOut">
              <a:rPr lang="en-IN" smtClean="0"/>
              <a:t>07-06-2014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60A2-E7F7-407E-A681-89842C8E68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6003-37B5-4469-AEF0-955F941C89CB}" type="datetimeFigureOut">
              <a:rPr lang="en-IN" smtClean="0"/>
              <a:t>07-06-2014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60A2-E7F7-407E-A681-89842C8E68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6003-37B5-4469-AEF0-955F941C89CB}" type="datetimeFigureOut">
              <a:rPr lang="en-IN" smtClean="0"/>
              <a:t>07-06-2014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60A2-E7F7-407E-A681-89842C8E68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6003-37B5-4469-AEF0-955F941C89CB}" type="datetimeFigureOut">
              <a:rPr lang="en-IN" smtClean="0"/>
              <a:t>07-06-2014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60A2-E7F7-407E-A681-89842C8E68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6003-37B5-4469-AEF0-955F941C89CB}" type="datetimeFigureOut">
              <a:rPr lang="en-IN" smtClean="0"/>
              <a:t>07-06-2014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60A2-E7F7-407E-A681-89842C8E68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6003-37B5-4469-AEF0-955F941C89CB}" type="datetimeFigureOut">
              <a:rPr lang="en-IN" smtClean="0"/>
              <a:t>07-06-2014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60A2-E7F7-407E-A681-89842C8E68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6003-37B5-4469-AEF0-955F941C89CB}" type="datetimeFigureOut">
              <a:rPr lang="en-IN" smtClean="0"/>
              <a:t>07-06-2014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60A2-E7F7-407E-A681-89842C8E68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36003-37B5-4469-AEF0-955F941C89CB}" type="datetimeFigureOut">
              <a:rPr lang="en-IN" smtClean="0"/>
              <a:t>07-06-2014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560A2-E7F7-407E-A681-89842C8E681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55576" y="1268760"/>
            <a:ext cx="2016224" cy="64807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Part </a:t>
            </a:r>
            <a:r>
              <a:rPr lang="en-US" sz="2800" i="1" dirty="0" smtClean="0">
                <a:solidFill>
                  <a:schemeClr val="tx1"/>
                </a:solidFill>
              </a:rPr>
              <a:t>1</a:t>
            </a:r>
            <a:endParaRPr lang="en-IN" sz="2800" i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5576" y="620688"/>
            <a:ext cx="2016224" cy="518457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sp>
        <p:nvSpPr>
          <p:cNvPr id="17" name="Rectangle 16"/>
          <p:cNvSpPr/>
          <p:nvPr/>
        </p:nvSpPr>
        <p:spPr>
          <a:xfrm>
            <a:off x="755576" y="620688"/>
            <a:ext cx="2016224" cy="64807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Part </a:t>
            </a:r>
            <a:r>
              <a:rPr lang="en-US" sz="2800" i="1" dirty="0" smtClean="0">
                <a:solidFill>
                  <a:schemeClr val="tx1"/>
                </a:solidFill>
              </a:rPr>
              <a:t>0</a:t>
            </a:r>
            <a:endParaRPr lang="en-IN" sz="2800" i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5576" y="3140968"/>
            <a:ext cx="2016224" cy="64807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Part </a:t>
            </a:r>
            <a:r>
              <a:rPr lang="en-US" sz="2800" i="1" dirty="0" smtClean="0">
                <a:solidFill>
                  <a:schemeClr val="tx1"/>
                </a:solidFill>
              </a:rPr>
              <a:t>p</a:t>
            </a:r>
            <a:endParaRPr lang="en-IN" sz="2800" i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5576" y="5157192"/>
            <a:ext cx="2016224" cy="64807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Part </a:t>
            </a:r>
            <a:r>
              <a:rPr lang="en-US" sz="2800" i="1" dirty="0" smtClean="0">
                <a:solidFill>
                  <a:schemeClr val="tx1"/>
                </a:solidFill>
              </a:rPr>
              <a:t>2</a:t>
            </a:r>
            <a:r>
              <a:rPr lang="en-US" sz="2800" i="1" baseline="30000" dirty="0" smtClean="0">
                <a:solidFill>
                  <a:schemeClr val="tx1"/>
                </a:solidFill>
              </a:rPr>
              <a:t>k</a:t>
            </a:r>
            <a:r>
              <a:rPr lang="en-US" sz="2800" i="1" dirty="0" smtClean="0">
                <a:solidFill>
                  <a:schemeClr val="tx1"/>
                </a:solidFill>
              </a:rPr>
              <a:t>-1</a:t>
            </a:r>
            <a:endParaRPr lang="en-IN" sz="2800" i="1" dirty="0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91680" y="2204864"/>
            <a:ext cx="144016" cy="576064"/>
            <a:chOff x="2843808" y="3861048"/>
            <a:chExt cx="144016" cy="576064"/>
          </a:xfrm>
        </p:grpSpPr>
        <p:sp>
          <p:nvSpPr>
            <p:cNvPr id="22" name="Flowchart: Connector 21"/>
            <p:cNvSpPr/>
            <p:nvPr/>
          </p:nvSpPr>
          <p:spPr>
            <a:xfrm>
              <a:off x="2843808" y="3861048"/>
              <a:ext cx="144016" cy="14401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>
                <a:solidFill>
                  <a:schemeClr val="tx1"/>
                </a:solidFill>
              </a:endParaRP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2843808" y="4077072"/>
              <a:ext cx="144016" cy="14401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>
                <a:solidFill>
                  <a:schemeClr val="tx1"/>
                </a:solidFill>
              </a:endParaRP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2843808" y="4293096"/>
              <a:ext cx="144016" cy="14401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691680" y="4149080"/>
            <a:ext cx="144016" cy="576064"/>
            <a:chOff x="2843808" y="3861048"/>
            <a:chExt cx="144016" cy="576064"/>
          </a:xfrm>
        </p:grpSpPr>
        <p:sp>
          <p:nvSpPr>
            <p:cNvPr id="26" name="Flowchart: Connector 25"/>
            <p:cNvSpPr/>
            <p:nvPr/>
          </p:nvSpPr>
          <p:spPr>
            <a:xfrm>
              <a:off x="2843808" y="3861048"/>
              <a:ext cx="144016" cy="14401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>
                <a:solidFill>
                  <a:schemeClr val="tx1"/>
                </a:solidFill>
              </a:endParaRPr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2843808" y="4077072"/>
              <a:ext cx="144016" cy="14401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>
                <a:solidFill>
                  <a:schemeClr val="tx1"/>
                </a:solidFill>
              </a:endParaRPr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2843808" y="4293096"/>
              <a:ext cx="144016" cy="14401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>
                <a:solidFill>
                  <a:schemeClr val="tx1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4932040" y="1340768"/>
            <a:ext cx="3024336" cy="446449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2771800" y="1340768"/>
            <a:ext cx="2160240" cy="1800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771800" y="3789040"/>
            <a:ext cx="2160240" cy="201622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40152" y="879103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  <a:r>
              <a:rPr lang="en-US" sz="2400" dirty="0" smtClean="0"/>
              <a:t>-bits</a:t>
            </a:r>
            <a:endParaRPr lang="en-IN" sz="24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948264" y="1124744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932040" y="1124744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932040" y="1340768"/>
            <a:ext cx="3024336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932040" y="2132856"/>
            <a:ext cx="3024336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932040" y="4941168"/>
            <a:ext cx="3024336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</a:endParaRPr>
          </a:p>
        </p:txBody>
      </p:sp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5386388" y="1320800"/>
          <a:ext cx="2117725" cy="846138"/>
        </p:xfrm>
        <a:graphic>
          <a:graphicData uri="http://schemas.openxmlformats.org/presentationml/2006/ole">
            <p:oleObj spid="_x0000_s1026" name="Equation" r:id="rId4" imgW="634680" imgH="253800" progId="Equation.DSMT4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5365750" y="2112963"/>
          <a:ext cx="2159000" cy="844550"/>
        </p:xfrm>
        <a:graphic>
          <a:graphicData uri="http://schemas.openxmlformats.org/presentationml/2006/ole">
            <p:oleObj spid="_x0000_s1027" name="Equation" r:id="rId5" imgW="647640" imgH="253800" progId="Equation.DSMT4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5346700" y="4848225"/>
          <a:ext cx="2266950" cy="969963"/>
        </p:xfrm>
        <a:graphic>
          <a:graphicData uri="http://schemas.openxmlformats.org/presentationml/2006/ole">
            <p:oleObj spid="_x0000_s1028" name="Equation" r:id="rId6" imgW="711000" imgH="304560" progId="Equation.DSMT4">
              <p:embed/>
            </p:oleObj>
          </a:graphicData>
        </a:graphic>
      </p:graphicFrame>
      <p:sp>
        <p:nvSpPr>
          <p:cNvPr id="52" name="Flowchart: Connector 51"/>
          <p:cNvSpPr/>
          <p:nvPr/>
        </p:nvSpPr>
        <p:spPr>
          <a:xfrm>
            <a:off x="6372200" y="3356992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000">
              <a:solidFill>
                <a:schemeClr val="tx1"/>
              </a:solidFill>
            </a:endParaRPr>
          </a:p>
        </p:txBody>
      </p:sp>
      <p:sp>
        <p:nvSpPr>
          <p:cNvPr id="53" name="Flowchart: Connector 52"/>
          <p:cNvSpPr/>
          <p:nvPr/>
        </p:nvSpPr>
        <p:spPr>
          <a:xfrm>
            <a:off x="6372200" y="3789040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000">
              <a:solidFill>
                <a:schemeClr val="tx1"/>
              </a:solidFill>
            </a:endParaRPr>
          </a:p>
        </p:txBody>
      </p:sp>
      <p:sp>
        <p:nvSpPr>
          <p:cNvPr id="54" name="Flowchart: Connector 53"/>
          <p:cNvSpPr/>
          <p:nvPr/>
        </p:nvSpPr>
        <p:spPr>
          <a:xfrm>
            <a:off x="6372200" y="4221088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0000"/>
      </a:accent1>
      <a:accent2>
        <a:srgbClr val="FFFFFF"/>
      </a:accent2>
      <a:accent3>
        <a:srgbClr val="000000"/>
      </a:accent3>
      <a:accent4>
        <a:srgbClr val="FFFFFF"/>
      </a:accent4>
      <a:accent5>
        <a:srgbClr val="000000"/>
      </a:accent5>
      <a:accent6>
        <a:srgbClr val="FFFFFF"/>
      </a:accent6>
      <a:hlink>
        <a:srgbClr val="0070C0"/>
      </a:hlink>
      <a:folHlink>
        <a:srgbClr val="00B0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10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MathType 6.0 Equation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Yatish</dc:creator>
  <cp:lastModifiedBy>Yatish</cp:lastModifiedBy>
  <cp:revision>9</cp:revision>
  <dcterms:created xsi:type="dcterms:W3CDTF">2014-06-07T18:03:01Z</dcterms:created>
  <dcterms:modified xsi:type="dcterms:W3CDTF">2014-06-07T19:00:09Z</dcterms:modified>
</cp:coreProperties>
</file>