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5B2E09-021C-4946-B295-0FED2D5B4A4C}" type="datetimeFigureOut">
              <a:rPr lang="en-IN" smtClean="0"/>
              <a:t>08-06-2014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470268-85D0-4A0E-BA6C-2A2F884A2BC8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470268-85D0-4A0E-BA6C-2A2F884A2BC8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5D6A5-9281-41C9-A8C8-ABC46A1DB3C8}" type="datetimeFigureOut">
              <a:rPr lang="en-IN" smtClean="0"/>
              <a:t>08-06-2014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4E1B8-DC08-4FFA-AE65-BDF3C48F1B4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5D6A5-9281-41C9-A8C8-ABC46A1DB3C8}" type="datetimeFigureOut">
              <a:rPr lang="en-IN" smtClean="0"/>
              <a:t>08-06-2014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4E1B8-DC08-4FFA-AE65-BDF3C48F1B4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5D6A5-9281-41C9-A8C8-ABC46A1DB3C8}" type="datetimeFigureOut">
              <a:rPr lang="en-IN" smtClean="0"/>
              <a:t>08-06-2014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4E1B8-DC08-4FFA-AE65-BDF3C48F1B4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5D6A5-9281-41C9-A8C8-ABC46A1DB3C8}" type="datetimeFigureOut">
              <a:rPr lang="en-IN" smtClean="0"/>
              <a:t>08-06-2014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4E1B8-DC08-4FFA-AE65-BDF3C48F1B4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5D6A5-9281-41C9-A8C8-ABC46A1DB3C8}" type="datetimeFigureOut">
              <a:rPr lang="en-IN" smtClean="0"/>
              <a:t>08-06-2014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4E1B8-DC08-4FFA-AE65-BDF3C48F1B4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5D6A5-9281-41C9-A8C8-ABC46A1DB3C8}" type="datetimeFigureOut">
              <a:rPr lang="en-IN" smtClean="0"/>
              <a:t>08-06-2014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4E1B8-DC08-4FFA-AE65-BDF3C48F1B4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5D6A5-9281-41C9-A8C8-ABC46A1DB3C8}" type="datetimeFigureOut">
              <a:rPr lang="en-IN" smtClean="0"/>
              <a:t>08-06-2014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4E1B8-DC08-4FFA-AE65-BDF3C48F1B4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5D6A5-9281-41C9-A8C8-ABC46A1DB3C8}" type="datetimeFigureOut">
              <a:rPr lang="en-IN" smtClean="0"/>
              <a:t>08-06-2014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4E1B8-DC08-4FFA-AE65-BDF3C48F1B4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5D6A5-9281-41C9-A8C8-ABC46A1DB3C8}" type="datetimeFigureOut">
              <a:rPr lang="en-IN" smtClean="0"/>
              <a:t>08-06-2014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4E1B8-DC08-4FFA-AE65-BDF3C48F1B4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5D6A5-9281-41C9-A8C8-ABC46A1DB3C8}" type="datetimeFigureOut">
              <a:rPr lang="en-IN" smtClean="0"/>
              <a:t>08-06-2014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4E1B8-DC08-4FFA-AE65-BDF3C48F1B4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5D6A5-9281-41C9-A8C8-ABC46A1DB3C8}" type="datetimeFigureOut">
              <a:rPr lang="en-IN" smtClean="0"/>
              <a:t>08-06-2014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4E1B8-DC08-4FFA-AE65-BDF3C48F1B4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5D6A5-9281-41C9-A8C8-ABC46A1DB3C8}" type="datetimeFigureOut">
              <a:rPr lang="en-IN" smtClean="0"/>
              <a:t>08-06-2014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4E1B8-DC08-4FFA-AE65-BDF3C48F1B4E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7624" y="332656"/>
            <a:ext cx="1296144" cy="115212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0</a:t>
            </a:r>
            <a:endParaRPr lang="en-IN" sz="32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87824" y="332656"/>
            <a:ext cx="1296144" cy="115212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1</a:t>
            </a:r>
            <a:endParaRPr lang="en-IN" sz="3200" b="1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>
            <a:stCxn id="5" idx="1"/>
            <a:endCxn id="4" idx="3"/>
          </p:cNvCxnSpPr>
          <p:nvPr/>
        </p:nvCxnSpPr>
        <p:spPr>
          <a:xfrm flipH="1">
            <a:off x="2483768" y="908720"/>
            <a:ext cx="5040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788024" y="332656"/>
            <a:ext cx="1296144" cy="115212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2</a:t>
            </a:r>
            <a:endParaRPr lang="en-IN" sz="32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588224" y="332656"/>
            <a:ext cx="1296144" cy="115212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3</a:t>
            </a:r>
            <a:endParaRPr lang="en-IN" sz="3200" b="1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9" idx="1"/>
            <a:endCxn id="8" idx="3"/>
          </p:cNvCxnSpPr>
          <p:nvPr/>
        </p:nvCxnSpPr>
        <p:spPr>
          <a:xfrm flipH="1">
            <a:off x="6084168" y="908720"/>
            <a:ext cx="5040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283968" y="908720"/>
            <a:ext cx="5040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187624" y="1988840"/>
            <a:ext cx="1296144" cy="115212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4</a:t>
            </a:r>
            <a:endParaRPr lang="en-IN" sz="3200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87824" y="1988840"/>
            <a:ext cx="1296144" cy="115212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5</a:t>
            </a:r>
            <a:endParaRPr lang="en-IN" sz="3200" b="1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>
            <a:stCxn id="13" idx="1"/>
            <a:endCxn id="12" idx="3"/>
          </p:cNvCxnSpPr>
          <p:nvPr/>
        </p:nvCxnSpPr>
        <p:spPr>
          <a:xfrm flipH="1">
            <a:off x="2483768" y="2564904"/>
            <a:ext cx="5040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788024" y="1988840"/>
            <a:ext cx="1296144" cy="115212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6</a:t>
            </a:r>
            <a:endParaRPr lang="en-IN" sz="32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588224" y="1988840"/>
            <a:ext cx="1296144" cy="115212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7</a:t>
            </a:r>
            <a:endParaRPr lang="en-IN" sz="3200" b="1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>
            <a:stCxn id="16" idx="1"/>
            <a:endCxn id="15" idx="3"/>
          </p:cNvCxnSpPr>
          <p:nvPr/>
        </p:nvCxnSpPr>
        <p:spPr>
          <a:xfrm flipH="1">
            <a:off x="6084168" y="2564904"/>
            <a:ext cx="5040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4283968" y="2564904"/>
            <a:ext cx="5040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 flipH="1">
            <a:off x="1583668" y="1736812"/>
            <a:ext cx="5040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 flipH="1">
            <a:off x="3383868" y="1736812"/>
            <a:ext cx="5040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 flipH="1">
            <a:off x="5184068" y="1736812"/>
            <a:ext cx="5040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 flipH="1">
            <a:off x="6984267" y="1736812"/>
            <a:ext cx="5040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187624" y="3645024"/>
            <a:ext cx="1296144" cy="115212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8</a:t>
            </a:r>
            <a:endParaRPr lang="en-IN" sz="3200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987824" y="3645024"/>
            <a:ext cx="1296144" cy="115212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9</a:t>
            </a:r>
            <a:endParaRPr lang="en-IN" sz="3200" b="1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>
            <a:stCxn id="24" idx="1"/>
            <a:endCxn id="23" idx="3"/>
          </p:cNvCxnSpPr>
          <p:nvPr/>
        </p:nvCxnSpPr>
        <p:spPr>
          <a:xfrm flipH="1">
            <a:off x="2483768" y="4221088"/>
            <a:ext cx="5040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788024" y="3645024"/>
            <a:ext cx="1296144" cy="115212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10</a:t>
            </a:r>
            <a:endParaRPr lang="en-IN" sz="3200" b="1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588224" y="3645024"/>
            <a:ext cx="1296144" cy="115212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11</a:t>
            </a:r>
            <a:endParaRPr lang="en-IN" sz="3200" b="1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/>
          <p:cNvCxnSpPr>
            <a:stCxn id="27" idx="1"/>
            <a:endCxn id="26" idx="3"/>
          </p:cNvCxnSpPr>
          <p:nvPr/>
        </p:nvCxnSpPr>
        <p:spPr>
          <a:xfrm flipH="1">
            <a:off x="6084168" y="4221088"/>
            <a:ext cx="5040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4283968" y="4221088"/>
            <a:ext cx="5040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187624" y="5301208"/>
            <a:ext cx="1296144" cy="115212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12</a:t>
            </a:r>
            <a:endParaRPr lang="en-IN" sz="3200" b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987824" y="5301208"/>
            <a:ext cx="1296144" cy="115212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13</a:t>
            </a:r>
            <a:endParaRPr lang="en-IN" sz="3200" b="1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/>
          <p:cNvCxnSpPr>
            <a:stCxn id="31" idx="1"/>
            <a:endCxn id="30" idx="3"/>
          </p:cNvCxnSpPr>
          <p:nvPr/>
        </p:nvCxnSpPr>
        <p:spPr>
          <a:xfrm flipH="1">
            <a:off x="2483768" y="5877272"/>
            <a:ext cx="5040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788024" y="5301208"/>
            <a:ext cx="1296144" cy="115212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14</a:t>
            </a:r>
            <a:endParaRPr lang="en-IN" sz="3200" b="1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588224" y="5301208"/>
            <a:ext cx="1296144" cy="115212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15</a:t>
            </a:r>
            <a:endParaRPr lang="en-IN" sz="3200" b="1" dirty="0">
              <a:solidFill>
                <a:schemeClr val="tx1"/>
              </a:solidFill>
            </a:endParaRPr>
          </a:p>
        </p:txBody>
      </p:sp>
      <p:cxnSp>
        <p:nvCxnSpPr>
          <p:cNvPr id="35" name="Straight Connector 34"/>
          <p:cNvCxnSpPr>
            <a:stCxn id="34" idx="1"/>
            <a:endCxn id="33" idx="3"/>
          </p:cNvCxnSpPr>
          <p:nvPr/>
        </p:nvCxnSpPr>
        <p:spPr>
          <a:xfrm flipH="1">
            <a:off x="6084168" y="5877272"/>
            <a:ext cx="5040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4283968" y="5877272"/>
            <a:ext cx="5040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 flipH="1">
            <a:off x="1583668" y="5049180"/>
            <a:ext cx="5040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5400000" flipH="1">
            <a:off x="3383868" y="5049180"/>
            <a:ext cx="5040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 flipH="1">
            <a:off x="5184068" y="5049180"/>
            <a:ext cx="5040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 flipH="1">
            <a:off x="6984267" y="5049180"/>
            <a:ext cx="5040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400000" flipH="1">
            <a:off x="6984268" y="3392996"/>
            <a:ext cx="5040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400000" flipH="1">
            <a:off x="5184068" y="3392996"/>
            <a:ext cx="5040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 flipH="1">
            <a:off x="3383868" y="3392996"/>
            <a:ext cx="5040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 flipH="1">
            <a:off x="1583667" y="3392996"/>
            <a:ext cx="5040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>
            <a:off x="1907704" y="1124744"/>
            <a:ext cx="3528392" cy="2880320"/>
          </a:xfrm>
          <a:prstGeom prst="bentConnector3">
            <a:avLst>
              <a:gd name="adj1" fmla="val 52392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17</Words>
  <Application>Microsoft Office PowerPoint</Application>
  <PresentationFormat>On-screen Show (4:3)</PresentationFormat>
  <Paragraphs>17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Yatish</dc:creator>
  <cp:lastModifiedBy>Yatish</cp:lastModifiedBy>
  <cp:revision>2</cp:revision>
  <dcterms:created xsi:type="dcterms:W3CDTF">2014-06-08T17:55:19Z</dcterms:created>
  <dcterms:modified xsi:type="dcterms:W3CDTF">2014-06-08T18:03:45Z</dcterms:modified>
</cp:coreProperties>
</file>