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9F538-40AF-4111-A4FF-56C1291D714C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68DD4-C967-4339-A6F2-E369C00A288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68DD4-C967-4339-A6F2-E369C00A2886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60E6-FFB5-4067-87AE-DE7B8E7AA9D0}" type="datetimeFigureOut">
              <a:rPr lang="en-IN" smtClean="0"/>
              <a:t>12-06-2014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0B92-3176-4B6A-A967-4E0D7F33E60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9752" y="1052736"/>
            <a:ext cx="4536504" cy="568863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483768" y="1556792"/>
            <a:ext cx="792088" cy="468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3491880" y="2060848"/>
            <a:ext cx="576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67944" y="2060848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91880" y="2564904"/>
            <a:ext cx="576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51920" y="2060848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35896" y="2060848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91880" y="3429000"/>
            <a:ext cx="576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67944" y="3429000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91880" y="3933056"/>
            <a:ext cx="576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51920" y="3429000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35896" y="3429000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91880" y="4797152"/>
            <a:ext cx="576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67944" y="4797152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91880" y="5301208"/>
            <a:ext cx="576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51920" y="4797152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35896" y="4797152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27984" y="1556792"/>
            <a:ext cx="792088" cy="468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5724128" y="1556792"/>
            <a:ext cx="936104" cy="46085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5868144" y="2060848"/>
            <a:ext cx="648072" cy="3528392"/>
            <a:chOff x="4860032" y="1628800"/>
            <a:chExt cx="1008112" cy="338437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860032" y="1628800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8456" y="1637184"/>
              <a:ext cx="279648" cy="3375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 flipH="1">
              <a:off x="5220072" y="1628800"/>
              <a:ext cx="648072" cy="3384376"/>
              <a:chOff x="5012432" y="1781200"/>
              <a:chExt cx="648072" cy="338437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012432" y="1781200"/>
                <a:ext cx="3600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380856" y="1789584"/>
                <a:ext cx="279648" cy="337599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H="1">
              <a:off x="4860032" y="5013176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508104" y="5013176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Arrow 38"/>
          <p:cNvSpPr/>
          <p:nvPr/>
        </p:nvSpPr>
        <p:spPr>
          <a:xfrm>
            <a:off x="3275856" y="2204864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>
            <a:off x="3275856" y="3573016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>
            <a:off x="3275856" y="4941168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4067944" y="2204864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Arrow 42"/>
          <p:cNvSpPr/>
          <p:nvPr/>
        </p:nvSpPr>
        <p:spPr>
          <a:xfrm>
            <a:off x="4067944" y="3573016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ight Arrow 43"/>
          <p:cNvSpPr/>
          <p:nvPr/>
        </p:nvSpPr>
        <p:spPr>
          <a:xfrm>
            <a:off x="4067944" y="4941168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ight Arrow 44"/>
          <p:cNvSpPr/>
          <p:nvPr/>
        </p:nvSpPr>
        <p:spPr>
          <a:xfrm>
            <a:off x="5292080" y="3717032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3366396" y="1412776"/>
            <a:ext cx="86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Flit</a:t>
            </a:r>
          </a:p>
          <a:p>
            <a:pPr algn="ctr"/>
            <a:r>
              <a:rPr lang="en-US" b="1" dirty="0" smtClean="0"/>
              <a:t>Buffers</a:t>
            </a:r>
            <a:endParaRPr lang="en-IN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72295" y="119675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Switch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2199950" y="3477630"/>
            <a:ext cx="1340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Routing</a:t>
            </a:r>
            <a:endParaRPr lang="en-IN" sz="2800" b="1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3915378" y="3477631"/>
            <a:ext cx="1692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Allocation</a:t>
            </a:r>
            <a:endParaRPr lang="en-IN" sz="2800" b="1" dirty="0"/>
          </a:p>
        </p:txBody>
      </p:sp>
      <p:sp>
        <p:nvSpPr>
          <p:cNvPr id="50" name="Right Arrow 49"/>
          <p:cNvSpPr/>
          <p:nvPr/>
        </p:nvSpPr>
        <p:spPr>
          <a:xfrm>
            <a:off x="6876256" y="1916832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ight Arrow 52"/>
          <p:cNvSpPr/>
          <p:nvPr/>
        </p:nvSpPr>
        <p:spPr>
          <a:xfrm>
            <a:off x="6876256" y="2852936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ight Arrow 53"/>
          <p:cNvSpPr/>
          <p:nvPr/>
        </p:nvSpPr>
        <p:spPr>
          <a:xfrm>
            <a:off x="6876256" y="5085184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876256" y="2564904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87625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876256" y="573325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Arrow 58"/>
          <p:cNvSpPr/>
          <p:nvPr/>
        </p:nvSpPr>
        <p:spPr>
          <a:xfrm>
            <a:off x="1403648" y="1916832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ight Arrow 59"/>
          <p:cNvSpPr/>
          <p:nvPr/>
        </p:nvSpPr>
        <p:spPr>
          <a:xfrm>
            <a:off x="1403648" y="2852936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ight Arrow 60"/>
          <p:cNvSpPr/>
          <p:nvPr/>
        </p:nvSpPr>
        <p:spPr>
          <a:xfrm>
            <a:off x="1403648" y="5085184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403648" y="2564904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403648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403648" y="573325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5536" y="1095127"/>
            <a:ext cx="189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INPUT PORTS</a:t>
            </a:r>
            <a:endParaRPr lang="en-IN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124744"/>
            <a:ext cx="2169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 PORTS</a:t>
            </a:r>
            <a:endParaRPr lang="en-IN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707904" y="548680"/>
            <a:ext cx="1591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ROUTER</a:t>
            </a:r>
            <a:endParaRPr lang="en-IN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39552" y="1916832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Data_0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107504" y="2348880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Flow_cntrl_0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539552" y="2852936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Data_1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107504" y="3284984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Flow_cntrl_1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467544" y="5085184"/>
            <a:ext cx="9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Data_M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35496" y="5517232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Flow_cntrl_M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7740352" y="1907540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Data_0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7740352" y="2339588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Flow_cntrl_0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52" y="2843644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Data_1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7740352" y="3275692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Flow_cntrl_1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7743315" y="5075892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Data_N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7668344" y="5507940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Flow_cntrl_N</a:t>
            </a:r>
            <a:endParaRPr lang="en-IN" dirty="0"/>
          </a:p>
        </p:txBody>
      </p:sp>
      <p:sp>
        <p:nvSpPr>
          <p:cNvPr id="84" name="Oval 83"/>
          <p:cNvSpPr/>
          <p:nvPr/>
        </p:nvSpPr>
        <p:spPr>
          <a:xfrm>
            <a:off x="1763688" y="37890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/>
          <p:cNvSpPr/>
          <p:nvPr/>
        </p:nvSpPr>
        <p:spPr>
          <a:xfrm>
            <a:off x="1763688" y="414908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/>
          <p:cNvSpPr/>
          <p:nvPr/>
        </p:nvSpPr>
        <p:spPr>
          <a:xfrm>
            <a:off x="1763688" y="450912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/>
          <p:cNvSpPr/>
          <p:nvPr/>
        </p:nvSpPr>
        <p:spPr>
          <a:xfrm>
            <a:off x="7092280" y="37890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7092280" y="414908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7092280" y="450912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9</cp:revision>
  <dcterms:created xsi:type="dcterms:W3CDTF">2014-06-12T15:51:27Z</dcterms:created>
  <dcterms:modified xsi:type="dcterms:W3CDTF">2014-06-12T16:41:34Z</dcterms:modified>
</cp:coreProperties>
</file>