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8B06-53A8-4BB2-B1E5-6DDBA6E8DDB8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B784B-9431-4043-B7B7-9448BEA7BE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B784B-9431-4043-B7B7-9448BEA7BEA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C9F3-D5E6-40BB-9983-4C92EE0605BC}" type="datetimeFigureOut">
              <a:rPr lang="en-IN" smtClean="0"/>
              <a:t>17-06-2014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3E3E-CBC1-4AEB-B3FD-499DF6C8797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2780928"/>
            <a:ext cx="129614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valid_bit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776" y="2780928"/>
            <a:ext cx="115212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is_tail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7904" y="2780928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&lt;destination&gt;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0072" y="2780928"/>
            <a:ext cx="7920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vc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2160" y="2780928"/>
            <a:ext cx="158417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flit_data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242088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MSB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92280" y="242088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SB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1</cp:revision>
  <dcterms:created xsi:type="dcterms:W3CDTF">2014-06-17T09:01:39Z</dcterms:created>
  <dcterms:modified xsi:type="dcterms:W3CDTF">2014-06-17T09:05:32Z</dcterms:modified>
</cp:coreProperties>
</file>