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7003375" cy="6858000"/>
  <p:notesSz cx="6858000" cy="9144000"/>
  <p:defaultTextStyle>
    <a:defPPr>
      <a:defRPr lang="en-US"/>
    </a:defPPr>
    <a:lvl1pPr marL="0" algn="l" defTabSz="9142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9142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0" algn="l" defTabSz="9142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5" algn="l" defTabSz="9142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7" algn="l" defTabSz="9142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2" algn="l" defTabSz="9142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7" algn="l" defTabSz="9142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2" algn="l" defTabSz="9142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97" algn="l" defTabSz="9142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810" y="-432"/>
      </p:cViewPr>
      <p:guideLst>
        <p:guide orient="horz" pos="2160"/>
        <p:guide pos="85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B21D-D950-4D13-A08A-BE69E647F4E5}" type="datetimeFigureOut">
              <a:rPr lang="en-IN" smtClean="0"/>
              <a:pPr/>
              <a:t>17-06-2014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321050" y="685800"/>
            <a:ext cx="13500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22071-5DFA-4B9A-8AE3-F15057846A0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2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9142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50" algn="l" defTabSz="9142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75" algn="l" defTabSz="9142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97" algn="l" defTabSz="9142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22" algn="l" defTabSz="9142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47" algn="l" defTabSz="9142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72" algn="l" defTabSz="9142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97" algn="l" defTabSz="9142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321050" y="685800"/>
            <a:ext cx="135001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22071-5DFA-4B9A-8AE3-F15057846A0D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254" y="2130433"/>
            <a:ext cx="2295287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507" y="3886200"/>
            <a:ext cx="1890236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1BA8-472D-41C5-A8BD-62D90A448707}" type="datetimeFigureOut">
              <a:rPr lang="en-IN" smtClean="0"/>
              <a:pPr/>
              <a:t>17-06-2014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5029-CD68-47F4-B7F6-51726985A2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1BA8-472D-41C5-A8BD-62D90A448707}" type="datetimeFigureOut">
              <a:rPr lang="en-IN" smtClean="0"/>
              <a:pPr/>
              <a:t>17-06-2014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5029-CD68-47F4-B7F6-51726985A2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577449" y="274643"/>
            <a:ext cx="6075759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0169" y="274643"/>
            <a:ext cx="1777722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1BA8-472D-41C5-A8BD-62D90A448707}" type="datetimeFigureOut">
              <a:rPr lang="en-IN" smtClean="0"/>
              <a:pPr/>
              <a:t>17-06-2014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5029-CD68-47F4-B7F6-51726985A2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1BA8-472D-41C5-A8BD-62D90A448707}" type="datetimeFigureOut">
              <a:rPr lang="en-IN" smtClean="0"/>
              <a:pPr/>
              <a:t>17-06-2014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5029-CD68-47F4-B7F6-51726985A2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081" y="4406908"/>
            <a:ext cx="2295287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081" y="2906721"/>
            <a:ext cx="2295287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1BA8-472D-41C5-A8BD-62D90A448707}" type="datetimeFigureOut">
              <a:rPr lang="en-IN" smtClean="0"/>
              <a:pPr/>
              <a:t>17-06-2014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5029-CD68-47F4-B7F6-51726985A2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0171" y="1600204"/>
            <a:ext cx="1192649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26716" y="1600204"/>
            <a:ext cx="1192649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1BA8-472D-41C5-A8BD-62D90A448707}" type="datetimeFigureOut">
              <a:rPr lang="en-IN" smtClean="0"/>
              <a:pPr/>
              <a:t>17-06-2014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5029-CD68-47F4-B7F6-51726985A2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170" y="1535113"/>
            <a:ext cx="1193118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5" indent="0">
              <a:buNone/>
              <a:defRPr sz="2000" b="1"/>
            </a:lvl2pPr>
            <a:lvl3pPr marL="914250" indent="0">
              <a:buNone/>
              <a:defRPr sz="1800" b="1"/>
            </a:lvl3pPr>
            <a:lvl4pPr marL="1371375" indent="0">
              <a:buNone/>
              <a:defRPr sz="1600" b="1"/>
            </a:lvl4pPr>
            <a:lvl5pPr marL="1828497" indent="0">
              <a:buNone/>
              <a:defRPr sz="1600" b="1"/>
            </a:lvl5pPr>
            <a:lvl6pPr marL="2285622" indent="0">
              <a:buNone/>
              <a:defRPr sz="1600" b="1"/>
            </a:lvl6pPr>
            <a:lvl7pPr marL="2742747" indent="0">
              <a:buNone/>
              <a:defRPr sz="1600" b="1"/>
            </a:lvl7pPr>
            <a:lvl8pPr marL="3199872" indent="0">
              <a:buNone/>
              <a:defRPr sz="1600" b="1"/>
            </a:lvl8pPr>
            <a:lvl9pPr marL="365699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0170" y="2174875"/>
            <a:ext cx="119311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717351" y="1535113"/>
            <a:ext cx="1193586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5" indent="0">
              <a:buNone/>
              <a:defRPr sz="2000" b="1"/>
            </a:lvl2pPr>
            <a:lvl3pPr marL="914250" indent="0">
              <a:buNone/>
              <a:defRPr sz="1800" b="1"/>
            </a:lvl3pPr>
            <a:lvl4pPr marL="1371375" indent="0">
              <a:buNone/>
              <a:defRPr sz="1600" b="1"/>
            </a:lvl4pPr>
            <a:lvl5pPr marL="1828497" indent="0">
              <a:buNone/>
              <a:defRPr sz="1600" b="1"/>
            </a:lvl5pPr>
            <a:lvl6pPr marL="2285622" indent="0">
              <a:buNone/>
              <a:defRPr sz="1600" b="1"/>
            </a:lvl6pPr>
            <a:lvl7pPr marL="2742747" indent="0">
              <a:buNone/>
              <a:defRPr sz="1600" b="1"/>
            </a:lvl7pPr>
            <a:lvl8pPr marL="3199872" indent="0">
              <a:buNone/>
              <a:defRPr sz="1600" b="1"/>
            </a:lvl8pPr>
            <a:lvl9pPr marL="365699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717351" y="2174875"/>
            <a:ext cx="1193586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1BA8-472D-41C5-A8BD-62D90A448707}" type="datetimeFigureOut">
              <a:rPr lang="en-IN" smtClean="0"/>
              <a:pPr/>
              <a:t>17-06-2014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5029-CD68-47F4-B7F6-51726985A2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1BA8-472D-41C5-A8BD-62D90A448707}" type="datetimeFigureOut">
              <a:rPr lang="en-IN" smtClean="0"/>
              <a:pPr/>
              <a:t>17-06-2014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5029-CD68-47F4-B7F6-51726985A2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1BA8-472D-41C5-A8BD-62D90A448707}" type="datetimeFigureOut">
              <a:rPr lang="en-IN" smtClean="0"/>
              <a:pPr/>
              <a:t>17-06-2014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5029-CD68-47F4-B7F6-51726985A2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171" y="273050"/>
            <a:ext cx="888392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7573" y="273053"/>
            <a:ext cx="1509563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0171" y="1435103"/>
            <a:ext cx="888392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25" indent="0">
              <a:buNone/>
              <a:defRPr sz="1200"/>
            </a:lvl2pPr>
            <a:lvl3pPr marL="914250" indent="0">
              <a:buNone/>
              <a:defRPr sz="1000"/>
            </a:lvl3pPr>
            <a:lvl4pPr marL="1371375" indent="0">
              <a:buNone/>
              <a:defRPr sz="900"/>
            </a:lvl4pPr>
            <a:lvl5pPr marL="1828497" indent="0">
              <a:buNone/>
              <a:defRPr sz="900"/>
            </a:lvl5pPr>
            <a:lvl6pPr marL="2285622" indent="0">
              <a:buNone/>
              <a:defRPr sz="900"/>
            </a:lvl6pPr>
            <a:lvl7pPr marL="2742747" indent="0">
              <a:buNone/>
              <a:defRPr sz="900"/>
            </a:lvl7pPr>
            <a:lvl8pPr marL="3199872" indent="0">
              <a:buNone/>
              <a:defRPr sz="900"/>
            </a:lvl8pPr>
            <a:lvl9pPr marL="365699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1BA8-472D-41C5-A8BD-62D90A448707}" type="datetimeFigureOut">
              <a:rPr lang="en-IN" smtClean="0"/>
              <a:pPr/>
              <a:t>17-06-2014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5029-CD68-47F4-B7F6-51726985A2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853" y="4800600"/>
            <a:ext cx="1620202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92853" y="612775"/>
            <a:ext cx="1620202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25" indent="0">
              <a:buNone/>
              <a:defRPr sz="2800"/>
            </a:lvl2pPr>
            <a:lvl3pPr marL="914250" indent="0">
              <a:buNone/>
              <a:defRPr sz="2400"/>
            </a:lvl3pPr>
            <a:lvl4pPr marL="1371375" indent="0">
              <a:buNone/>
              <a:defRPr sz="2000"/>
            </a:lvl4pPr>
            <a:lvl5pPr marL="1828497" indent="0">
              <a:buNone/>
              <a:defRPr sz="2000"/>
            </a:lvl5pPr>
            <a:lvl6pPr marL="2285622" indent="0">
              <a:buNone/>
              <a:defRPr sz="2000"/>
            </a:lvl6pPr>
            <a:lvl7pPr marL="2742747" indent="0">
              <a:buNone/>
              <a:defRPr sz="2000"/>
            </a:lvl7pPr>
            <a:lvl8pPr marL="3199872" indent="0">
              <a:buNone/>
              <a:defRPr sz="2000"/>
            </a:lvl8pPr>
            <a:lvl9pPr marL="3656997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92853" y="5367338"/>
            <a:ext cx="1620202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25" indent="0">
              <a:buNone/>
              <a:defRPr sz="1200"/>
            </a:lvl2pPr>
            <a:lvl3pPr marL="914250" indent="0">
              <a:buNone/>
              <a:defRPr sz="1000"/>
            </a:lvl3pPr>
            <a:lvl4pPr marL="1371375" indent="0">
              <a:buNone/>
              <a:defRPr sz="900"/>
            </a:lvl4pPr>
            <a:lvl5pPr marL="1828497" indent="0">
              <a:buNone/>
              <a:defRPr sz="900"/>
            </a:lvl5pPr>
            <a:lvl6pPr marL="2285622" indent="0">
              <a:buNone/>
              <a:defRPr sz="900"/>
            </a:lvl6pPr>
            <a:lvl7pPr marL="2742747" indent="0">
              <a:buNone/>
              <a:defRPr sz="900"/>
            </a:lvl7pPr>
            <a:lvl8pPr marL="3199872" indent="0">
              <a:buNone/>
              <a:defRPr sz="900"/>
            </a:lvl8pPr>
            <a:lvl9pPr marL="365699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1BA8-472D-41C5-A8BD-62D90A448707}" type="datetimeFigureOut">
              <a:rPr lang="en-IN" smtClean="0"/>
              <a:pPr/>
              <a:t>17-06-2014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5029-CD68-47F4-B7F6-51726985A2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0170" y="274638"/>
            <a:ext cx="24303038" cy="1143000"/>
          </a:xfrm>
          <a:prstGeom prst="rect">
            <a:avLst/>
          </a:prstGeom>
        </p:spPr>
        <p:txBody>
          <a:bodyPr vert="horz" lIns="91425" tIns="45713" rIns="91425" bIns="4571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170" y="1600204"/>
            <a:ext cx="24303038" cy="4525963"/>
          </a:xfrm>
          <a:prstGeom prst="rect">
            <a:avLst/>
          </a:prstGeom>
        </p:spPr>
        <p:txBody>
          <a:bodyPr vert="horz" lIns="91425" tIns="45713" rIns="91425" bIns="457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50170" y="6356358"/>
            <a:ext cx="6300788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E1BA8-472D-41C5-A8BD-62D90A448707}" type="datetimeFigureOut">
              <a:rPr lang="en-IN" smtClean="0"/>
              <a:pPr/>
              <a:t>17-06-2014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26154" y="6356358"/>
            <a:ext cx="855107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52420" y="6356358"/>
            <a:ext cx="6300788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F5029-CD68-47F4-B7F6-51726985A21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5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3" indent="-342843" algn="l" defTabSz="91425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7" indent="-285702" algn="l" defTabSz="91425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11" indent="-228562" algn="l" defTabSz="9142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36" indent="-228562" algn="l" defTabSz="91425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61" indent="-228562" algn="l" defTabSz="91425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86" indent="-228562" algn="l" defTabSz="91425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11" indent="-228562" algn="l" defTabSz="91425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34" indent="-228562" algn="l" defTabSz="91425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58" indent="-228562" algn="l" defTabSz="91425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5" algn="l" defTabSz="9142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0" algn="l" defTabSz="9142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5" algn="l" defTabSz="9142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7" algn="l" defTabSz="9142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22" algn="l" defTabSz="9142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47" algn="l" defTabSz="9142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72" algn="l" defTabSz="9142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97" algn="l" defTabSz="9142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Rounded Rectangle 450"/>
          <p:cNvSpPr/>
          <p:nvPr/>
        </p:nvSpPr>
        <p:spPr>
          <a:xfrm>
            <a:off x="3204543" y="908720"/>
            <a:ext cx="4536504" cy="568863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2" name="Oval 451"/>
          <p:cNvSpPr/>
          <p:nvPr/>
        </p:nvSpPr>
        <p:spPr>
          <a:xfrm>
            <a:off x="3348561" y="1412776"/>
            <a:ext cx="792088" cy="46805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3" name="Straight Connector 452"/>
          <p:cNvCxnSpPr/>
          <p:nvPr/>
        </p:nvCxnSpPr>
        <p:spPr>
          <a:xfrm>
            <a:off x="4356673" y="1916832"/>
            <a:ext cx="5760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/>
          <p:cNvCxnSpPr/>
          <p:nvPr/>
        </p:nvCxnSpPr>
        <p:spPr>
          <a:xfrm>
            <a:off x="4932735" y="1916832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/>
          <p:cNvCxnSpPr/>
          <p:nvPr/>
        </p:nvCxnSpPr>
        <p:spPr>
          <a:xfrm>
            <a:off x="4356673" y="2420888"/>
            <a:ext cx="5760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/>
          <p:cNvCxnSpPr/>
          <p:nvPr/>
        </p:nvCxnSpPr>
        <p:spPr>
          <a:xfrm>
            <a:off x="4716711" y="1916832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/>
          <p:cNvCxnSpPr/>
          <p:nvPr/>
        </p:nvCxnSpPr>
        <p:spPr>
          <a:xfrm>
            <a:off x="4500685" y="1916832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/>
          <p:nvPr/>
        </p:nvCxnSpPr>
        <p:spPr>
          <a:xfrm>
            <a:off x="4356673" y="3284984"/>
            <a:ext cx="5760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/>
          <p:nvPr/>
        </p:nvCxnSpPr>
        <p:spPr>
          <a:xfrm>
            <a:off x="4932735" y="328498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>
            <a:off x="4356673" y="3789040"/>
            <a:ext cx="5760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>
            <a:off x="4716711" y="328498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/>
          <p:cNvCxnSpPr/>
          <p:nvPr/>
        </p:nvCxnSpPr>
        <p:spPr>
          <a:xfrm>
            <a:off x="4500685" y="328498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>
            <a:off x="4356673" y="4653136"/>
            <a:ext cx="5760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/>
          <p:cNvCxnSpPr/>
          <p:nvPr/>
        </p:nvCxnSpPr>
        <p:spPr>
          <a:xfrm>
            <a:off x="4932735" y="4653136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/>
          <p:cNvCxnSpPr/>
          <p:nvPr/>
        </p:nvCxnSpPr>
        <p:spPr>
          <a:xfrm>
            <a:off x="4356673" y="5157192"/>
            <a:ext cx="5760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/>
          <p:cNvCxnSpPr/>
          <p:nvPr/>
        </p:nvCxnSpPr>
        <p:spPr>
          <a:xfrm>
            <a:off x="4716711" y="4653136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/>
        </p:nvCxnSpPr>
        <p:spPr>
          <a:xfrm>
            <a:off x="4500685" y="4653136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Oval 467"/>
          <p:cNvSpPr/>
          <p:nvPr/>
        </p:nvSpPr>
        <p:spPr>
          <a:xfrm>
            <a:off x="5292775" y="1412776"/>
            <a:ext cx="792088" cy="46805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9" name="Rounded Rectangle 468"/>
          <p:cNvSpPr/>
          <p:nvPr/>
        </p:nvSpPr>
        <p:spPr>
          <a:xfrm>
            <a:off x="6588918" y="1412776"/>
            <a:ext cx="936104" cy="460851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70" name="Group 469"/>
          <p:cNvGrpSpPr/>
          <p:nvPr/>
        </p:nvGrpSpPr>
        <p:grpSpPr>
          <a:xfrm>
            <a:off x="6732937" y="1916832"/>
            <a:ext cx="648070" cy="3528392"/>
            <a:chOff x="4860032" y="1628800"/>
            <a:chExt cx="1008112" cy="3384376"/>
          </a:xfrm>
        </p:grpSpPr>
        <p:cxnSp>
          <p:nvCxnSpPr>
            <p:cNvPr id="471" name="Straight Connector 470"/>
            <p:cNvCxnSpPr/>
            <p:nvPr/>
          </p:nvCxnSpPr>
          <p:spPr>
            <a:xfrm>
              <a:off x="4860032" y="1628800"/>
              <a:ext cx="36004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/>
            <p:cNvCxnSpPr/>
            <p:nvPr/>
          </p:nvCxnSpPr>
          <p:spPr>
            <a:xfrm>
              <a:off x="5228456" y="1637184"/>
              <a:ext cx="279648" cy="33759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3" name="Group 34"/>
            <p:cNvGrpSpPr/>
            <p:nvPr/>
          </p:nvGrpSpPr>
          <p:grpSpPr>
            <a:xfrm flipH="1">
              <a:off x="5220072" y="1628800"/>
              <a:ext cx="648072" cy="3384376"/>
              <a:chOff x="5012432" y="1781200"/>
              <a:chExt cx="648072" cy="3384376"/>
            </a:xfrm>
          </p:grpSpPr>
          <p:cxnSp>
            <p:nvCxnSpPr>
              <p:cNvPr id="476" name="Straight Connector 475"/>
              <p:cNvCxnSpPr/>
              <p:nvPr/>
            </p:nvCxnSpPr>
            <p:spPr>
              <a:xfrm>
                <a:off x="5012432" y="1781200"/>
                <a:ext cx="36004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/>
              <p:cNvCxnSpPr/>
              <p:nvPr/>
            </p:nvCxnSpPr>
            <p:spPr>
              <a:xfrm>
                <a:off x="5380856" y="1789584"/>
                <a:ext cx="279648" cy="337599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4" name="Straight Connector 473"/>
            <p:cNvCxnSpPr/>
            <p:nvPr/>
          </p:nvCxnSpPr>
          <p:spPr>
            <a:xfrm flipH="1">
              <a:off x="4860032" y="5013176"/>
              <a:ext cx="36004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/>
            <p:cNvCxnSpPr/>
            <p:nvPr/>
          </p:nvCxnSpPr>
          <p:spPr>
            <a:xfrm flipH="1">
              <a:off x="5508104" y="5013176"/>
              <a:ext cx="36004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8" name="Right Arrow 477"/>
          <p:cNvSpPr/>
          <p:nvPr/>
        </p:nvSpPr>
        <p:spPr>
          <a:xfrm>
            <a:off x="4140649" y="2060848"/>
            <a:ext cx="360040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9" name="Right Arrow 478"/>
          <p:cNvSpPr/>
          <p:nvPr/>
        </p:nvSpPr>
        <p:spPr>
          <a:xfrm>
            <a:off x="4140649" y="3429000"/>
            <a:ext cx="360040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0" name="Right Arrow 479"/>
          <p:cNvSpPr/>
          <p:nvPr/>
        </p:nvSpPr>
        <p:spPr>
          <a:xfrm>
            <a:off x="4140649" y="4797152"/>
            <a:ext cx="360040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1" name="Right Arrow 480"/>
          <p:cNvSpPr/>
          <p:nvPr/>
        </p:nvSpPr>
        <p:spPr>
          <a:xfrm>
            <a:off x="4932736" y="2060848"/>
            <a:ext cx="360040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2" name="Right Arrow 481"/>
          <p:cNvSpPr/>
          <p:nvPr/>
        </p:nvSpPr>
        <p:spPr>
          <a:xfrm>
            <a:off x="4932736" y="3429000"/>
            <a:ext cx="360040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3" name="Right Arrow 482"/>
          <p:cNvSpPr/>
          <p:nvPr/>
        </p:nvSpPr>
        <p:spPr>
          <a:xfrm>
            <a:off x="4932736" y="4797152"/>
            <a:ext cx="360040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4" name="Right Arrow 483"/>
          <p:cNvSpPr/>
          <p:nvPr/>
        </p:nvSpPr>
        <p:spPr>
          <a:xfrm>
            <a:off x="6156872" y="3573016"/>
            <a:ext cx="360040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5" name="Rounded Rectangle 484"/>
          <p:cNvSpPr/>
          <p:nvPr/>
        </p:nvSpPr>
        <p:spPr>
          <a:xfrm>
            <a:off x="17102089" y="908720"/>
            <a:ext cx="4536504" cy="568863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6" name="Oval 485"/>
          <p:cNvSpPr/>
          <p:nvPr/>
        </p:nvSpPr>
        <p:spPr>
          <a:xfrm>
            <a:off x="17246103" y="1412776"/>
            <a:ext cx="792088" cy="46805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87" name="Straight Connector 486"/>
          <p:cNvCxnSpPr/>
          <p:nvPr/>
        </p:nvCxnSpPr>
        <p:spPr>
          <a:xfrm>
            <a:off x="18254216" y="1916832"/>
            <a:ext cx="5760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/>
          <p:nvPr/>
        </p:nvCxnSpPr>
        <p:spPr>
          <a:xfrm>
            <a:off x="18830279" y="1916832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>
            <a:off x="18254216" y="2420888"/>
            <a:ext cx="5760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18614255" y="1916832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>
            <a:off x="18398230" y="1916832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/>
          <p:nvPr/>
        </p:nvCxnSpPr>
        <p:spPr>
          <a:xfrm>
            <a:off x="18254216" y="3284984"/>
            <a:ext cx="5760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>
            <a:off x="18830279" y="328498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/>
          <p:cNvCxnSpPr/>
          <p:nvPr/>
        </p:nvCxnSpPr>
        <p:spPr>
          <a:xfrm>
            <a:off x="18254216" y="3789040"/>
            <a:ext cx="5760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>
            <a:off x="18614255" y="328498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/>
          <p:cNvCxnSpPr/>
          <p:nvPr/>
        </p:nvCxnSpPr>
        <p:spPr>
          <a:xfrm>
            <a:off x="18398230" y="328498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/>
          <p:nvPr/>
        </p:nvCxnSpPr>
        <p:spPr>
          <a:xfrm>
            <a:off x="18254216" y="4653136"/>
            <a:ext cx="5760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/>
          <p:nvPr/>
        </p:nvCxnSpPr>
        <p:spPr>
          <a:xfrm>
            <a:off x="18830279" y="4653136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/>
          <p:nvPr/>
        </p:nvCxnSpPr>
        <p:spPr>
          <a:xfrm>
            <a:off x="18254216" y="5157192"/>
            <a:ext cx="5760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/>
          <p:cNvCxnSpPr/>
          <p:nvPr/>
        </p:nvCxnSpPr>
        <p:spPr>
          <a:xfrm>
            <a:off x="18614255" y="4653136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/>
          <p:cNvCxnSpPr/>
          <p:nvPr/>
        </p:nvCxnSpPr>
        <p:spPr>
          <a:xfrm>
            <a:off x="18398230" y="4653136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Oval 501"/>
          <p:cNvSpPr/>
          <p:nvPr/>
        </p:nvSpPr>
        <p:spPr>
          <a:xfrm>
            <a:off x="19190319" y="1412776"/>
            <a:ext cx="792088" cy="46805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3" name="Rounded Rectangle 502"/>
          <p:cNvSpPr/>
          <p:nvPr/>
        </p:nvSpPr>
        <p:spPr>
          <a:xfrm>
            <a:off x="20486463" y="1412776"/>
            <a:ext cx="936104" cy="460851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04" name="Group 503"/>
          <p:cNvGrpSpPr/>
          <p:nvPr/>
        </p:nvGrpSpPr>
        <p:grpSpPr>
          <a:xfrm>
            <a:off x="20630482" y="1916832"/>
            <a:ext cx="648070" cy="3528392"/>
            <a:chOff x="4860032" y="1628800"/>
            <a:chExt cx="1008112" cy="3384376"/>
          </a:xfrm>
        </p:grpSpPr>
        <p:cxnSp>
          <p:nvCxnSpPr>
            <p:cNvPr id="505" name="Straight Connector 504"/>
            <p:cNvCxnSpPr/>
            <p:nvPr/>
          </p:nvCxnSpPr>
          <p:spPr>
            <a:xfrm>
              <a:off x="4860032" y="1628800"/>
              <a:ext cx="36004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/>
            <p:cNvCxnSpPr/>
            <p:nvPr/>
          </p:nvCxnSpPr>
          <p:spPr>
            <a:xfrm>
              <a:off x="5228456" y="1637184"/>
              <a:ext cx="279648" cy="33759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7" name="Group 34"/>
            <p:cNvGrpSpPr/>
            <p:nvPr/>
          </p:nvGrpSpPr>
          <p:grpSpPr>
            <a:xfrm flipH="1">
              <a:off x="5220072" y="1628800"/>
              <a:ext cx="648072" cy="3384376"/>
              <a:chOff x="5012432" y="1781200"/>
              <a:chExt cx="648072" cy="3384376"/>
            </a:xfrm>
          </p:grpSpPr>
          <p:cxnSp>
            <p:nvCxnSpPr>
              <p:cNvPr id="510" name="Straight Connector 509"/>
              <p:cNvCxnSpPr/>
              <p:nvPr/>
            </p:nvCxnSpPr>
            <p:spPr>
              <a:xfrm>
                <a:off x="5012432" y="1781200"/>
                <a:ext cx="36004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/>
              <p:cNvCxnSpPr/>
              <p:nvPr/>
            </p:nvCxnSpPr>
            <p:spPr>
              <a:xfrm>
                <a:off x="5380856" y="1789584"/>
                <a:ext cx="279648" cy="337599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8" name="Straight Connector 507"/>
            <p:cNvCxnSpPr/>
            <p:nvPr/>
          </p:nvCxnSpPr>
          <p:spPr>
            <a:xfrm flipH="1">
              <a:off x="4860032" y="5013176"/>
              <a:ext cx="36004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/>
            <p:nvPr/>
          </p:nvCxnSpPr>
          <p:spPr>
            <a:xfrm flipH="1">
              <a:off x="5508104" y="5013176"/>
              <a:ext cx="36004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2" name="Right Arrow 511"/>
          <p:cNvSpPr/>
          <p:nvPr/>
        </p:nvSpPr>
        <p:spPr>
          <a:xfrm>
            <a:off x="18038192" y="2060848"/>
            <a:ext cx="360040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3" name="Right Arrow 512"/>
          <p:cNvSpPr/>
          <p:nvPr/>
        </p:nvSpPr>
        <p:spPr>
          <a:xfrm>
            <a:off x="18038192" y="3429000"/>
            <a:ext cx="360040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4" name="Right Arrow 513"/>
          <p:cNvSpPr/>
          <p:nvPr/>
        </p:nvSpPr>
        <p:spPr>
          <a:xfrm>
            <a:off x="18038192" y="4797152"/>
            <a:ext cx="360040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5" name="Right Arrow 514"/>
          <p:cNvSpPr/>
          <p:nvPr/>
        </p:nvSpPr>
        <p:spPr>
          <a:xfrm>
            <a:off x="18830280" y="2060848"/>
            <a:ext cx="360040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6" name="Right Arrow 515"/>
          <p:cNvSpPr/>
          <p:nvPr/>
        </p:nvSpPr>
        <p:spPr>
          <a:xfrm>
            <a:off x="18830280" y="3429000"/>
            <a:ext cx="360040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7" name="Right Arrow 516"/>
          <p:cNvSpPr/>
          <p:nvPr/>
        </p:nvSpPr>
        <p:spPr>
          <a:xfrm>
            <a:off x="18830280" y="4797152"/>
            <a:ext cx="360040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8" name="Right Arrow 517"/>
          <p:cNvSpPr/>
          <p:nvPr/>
        </p:nvSpPr>
        <p:spPr>
          <a:xfrm>
            <a:off x="20054416" y="3573016"/>
            <a:ext cx="360040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19" name="Straight Connector 518"/>
          <p:cNvCxnSpPr>
            <a:endCxn id="547" idx="1"/>
          </p:cNvCxnSpPr>
          <p:nvPr/>
        </p:nvCxnSpPr>
        <p:spPr>
          <a:xfrm>
            <a:off x="10477352" y="3510300"/>
            <a:ext cx="38884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/>
          <p:cNvCxnSpPr/>
          <p:nvPr/>
        </p:nvCxnSpPr>
        <p:spPr>
          <a:xfrm>
            <a:off x="10621369" y="3006244"/>
            <a:ext cx="5040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/>
          <p:cNvCxnSpPr/>
          <p:nvPr/>
        </p:nvCxnSpPr>
        <p:spPr>
          <a:xfrm>
            <a:off x="11125423" y="3006244"/>
            <a:ext cx="0" cy="36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/>
          <p:cNvCxnSpPr/>
          <p:nvPr/>
        </p:nvCxnSpPr>
        <p:spPr>
          <a:xfrm>
            <a:off x="11485463" y="30062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/>
          <p:cNvCxnSpPr/>
          <p:nvPr/>
        </p:nvCxnSpPr>
        <p:spPr>
          <a:xfrm flipH="1">
            <a:off x="11125425" y="3366284"/>
            <a:ext cx="360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Rectangle 523"/>
          <p:cNvSpPr/>
          <p:nvPr/>
        </p:nvSpPr>
        <p:spPr>
          <a:xfrm>
            <a:off x="11485464" y="3006244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D0</a:t>
            </a:r>
            <a:endParaRPr lang="en-IN" sz="1200" b="1" dirty="0">
              <a:solidFill>
                <a:schemeClr val="tx1"/>
              </a:solidFill>
            </a:endParaRPr>
          </a:p>
        </p:txBody>
      </p:sp>
      <p:cxnSp>
        <p:nvCxnSpPr>
          <p:cNvPr id="525" name="Straight Connector 524"/>
          <p:cNvCxnSpPr/>
          <p:nvPr/>
        </p:nvCxnSpPr>
        <p:spPr>
          <a:xfrm>
            <a:off x="11845505" y="30062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Rectangle 525"/>
          <p:cNvSpPr/>
          <p:nvPr/>
        </p:nvSpPr>
        <p:spPr>
          <a:xfrm>
            <a:off x="11845504" y="3006244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D1</a:t>
            </a:r>
            <a:endParaRPr lang="en-IN" sz="1200" b="1" dirty="0">
              <a:solidFill>
                <a:schemeClr val="tx1"/>
              </a:solidFill>
            </a:endParaRPr>
          </a:p>
        </p:txBody>
      </p:sp>
      <p:cxnSp>
        <p:nvCxnSpPr>
          <p:cNvPr id="527" name="Straight Connector 526"/>
          <p:cNvCxnSpPr/>
          <p:nvPr/>
        </p:nvCxnSpPr>
        <p:spPr>
          <a:xfrm>
            <a:off x="12205543" y="30062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Rectangle 527"/>
          <p:cNvSpPr/>
          <p:nvPr/>
        </p:nvSpPr>
        <p:spPr>
          <a:xfrm>
            <a:off x="12205545" y="3006244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D2</a:t>
            </a:r>
            <a:endParaRPr lang="en-IN" sz="1200" b="1" dirty="0">
              <a:solidFill>
                <a:schemeClr val="tx1"/>
              </a:solidFill>
            </a:endParaRPr>
          </a:p>
        </p:txBody>
      </p:sp>
      <p:cxnSp>
        <p:nvCxnSpPr>
          <p:cNvPr id="529" name="Straight Connector 528"/>
          <p:cNvCxnSpPr/>
          <p:nvPr/>
        </p:nvCxnSpPr>
        <p:spPr>
          <a:xfrm>
            <a:off x="13141645" y="30062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Rectangle 529"/>
          <p:cNvSpPr/>
          <p:nvPr/>
        </p:nvSpPr>
        <p:spPr>
          <a:xfrm>
            <a:off x="13151923" y="3006244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</a:endParaRPr>
          </a:p>
        </p:txBody>
      </p:sp>
      <p:cxnSp>
        <p:nvCxnSpPr>
          <p:cNvPr id="531" name="Straight Connector 530"/>
          <p:cNvCxnSpPr/>
          <p:nvPr/>
        </p:nvCxnSpPr>
        <p:spPr>
          <a:xfrm>
            <a:off x="13501688" y="3006244"/>
            <a:ext cx="6480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Oval 531"/>
          <p:cNvSpPr/>
          <p:nvPr/>
        </p:nvSpPr>
        <p:spPr>
          <a:xfrm>
            <a:off x="12637592" y="315026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3" name="Oval 532"/>
          <p:cNvSpPr/>
          <p:nvPr/>
        </p:nvSpPr>
        <p:spPr>
          <a:xfrm>
            <a:off x="12789992" y="315026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4" name="Oval 533"/>
          <p:cNvSpPr/>
          <p:nvPr/>
        </p:nvSpPr>
        <p:spPr>
          <a:xfrm>
            <a:off x="12925625" y="315026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35" name="Straight Connector 534"/>
          <p:cNvCxnSpPr/>
          <p:nvPr/>
        </p:nvCxnSpPr>
        <p:spPr>
          <a:xfrm>
            <a:off x="12565584" y="3366284"/>
            <a:ext cx="6480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/>
          <p:nvPr/>
        </p:nvCxnSpPr>
        <p:spPr>
          <a:xfrm>
            <a:off x="13861727" y="2934236"/>
            <a:ext cx="0" cy="21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Rounded Rectangle 545"/>
          <p:cNvSpPr/>
          <p:nvPr/>
        </p:nvSpPr>
        <p:spPr>
          <a:xfrm>
            <a:off x="9181208" y="2574196"/>
            <a:ext cx="1296144" cy="18722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UART </a:t>
            </a:r>
            <a:r>
              <a:rPr lang="en-US" b="1" dirty="0" err="1" smtClean="0">
                <a:solidFill>
                  <a:schemeClr val="tx1"/>
                </a:solidFill>
              </a:rPr>
              <a:t>Tx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47" name="Rounded Rectangle 546"/>
          <p:cNvSpPr/>
          <p:nvPr/>
        </p:nvSpPr>
        <p:spPr>
          <a:xfrm>
            <a:off x="14365785" y="2574196"/>
            <a:ext cx="1296144" cy="18722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UART </a:t>
            </a:r>
            <a:r>
              <a:rPr lang="en-US" b="1" dirty="0">
                <a:solidFill>
                  <a:schemeClr val="tx1"/>
                </a:solidFill>
              </a:rPr>
              <a:t>R</a:t>
            </a:r>
            <a:r>
              <a:rPr lang="en-US" b="1" dirty="0" smtClean="0">
                <a:solidFill>
                  <a:schemeClr val="tx1"/>
                </a:solidFill>
              </a:rPr>
              <a:t>x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48" name="Rectangle 547"/>
          <p:cNvSpPr/>
          <p:nvPr/>
        </p:nvSpPr>
        <p:spPr>
          <a:xfrm>
            <a:off x="11753565" y="3491716"/>
            <a:ext cx="1191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Serial wire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49" name="Rectangle 548"/>
          <p:cNvSpPr/>
          <p:nvPr/>
        </p:nvSpPr>
        <p:spPr>
          <a:xfrm>
            <a:off x="13044648" y="2996956"/>
            <a:ext cx="51007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sz="300" b="1" dirty="0" smtClean="0"/>
          </a:p>
          <a:p>
            <a:pPr algn="ctr"/>
            <a:r>
              <a:rPr lang="en-US" sz="1200" b="1" dirty="0" smtClean="0"/>
              <a:t>  D15</a:t>
            </a:r>
            <a:endParaRPr lang="en-IN" sz="1200" b="1" dirty="0"/>
          </a:p>
        </p:txBody>
      </p:sp>
      <p:cxnSp>
        <p:nvCxnSpPr>
          <p:cNvPr id="558" name="Straight Arrow Connector 557"/>
          <p:cNvCxnSpPr>
            <a:stCxn id="566" idx="3"/>
          </p:cNvCxnSpPr>
          <p:nvPr/>
        </p:nvCxnSpPr>
        <p:spPr>
          <a:xfrm flipH="1" flipV="1">
            <a:off x="7741049" y="4869160"/>
            <a:ext cx="864096" cy="360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Right Arrow 549"/>
          <p:cNvSpPr/>
          <p:nvPr/>
        </p:nvSpPr>
        <p:spPr>
          <a:xfrm>
            <a:off x="8677152" y="2924944"/>
            <a:ext cx="504055" cy="5040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52" name="Straight Arrow Connector 551"/>
          <p:cNvCxnSpPr/>
          <p:nvPr/>
        </p:nvCxnSpPr>
        <p:spPr>
          <a:xfrm flipV="1">
            <a:off x="8677152" y="3923764"/>
            <a:ext cx="504055" cy="92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Right Arrow 556"/>
          <p:cNvSpPr/>
          <p:nvPr/>
        </p:nvSpPr>
        <p:spPr>
          <a:xfrm>
            <a:off x="7741050" y="3284984"/>
            <a:ext cx="648070" cy="5760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3" name="Rectangle 562"/>
          <p:cNvSpPr/>
          <p:nvPr/>
        </p:nvSpPr>
        <p:spPr>
          <a:xfrm>
            <a:off x="8389119" y="2852936"/>
            <a:ext cx="288032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Interface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566" name="Flowchart: Delay 565"/>
          <p:cNvSpPr/>
          <p:nvPr/>
        </p:nvSpPr>
        <p:spPr>
          <a:xfrm flipH="1">
            <a:off x="8605142" y="4653136"/>
            <a:ext cx="432050" cy="504056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68" name="Elbow Connector 567"/>
          <p:cNvCxnSpPr/>
          <p:nvPr/>
        </p:nvCxnSpPr>
        <p:spPr>
          <a:xfrm rot="10800000" flipV="1">
            <a:off x="9037191" y="4437112"/>
            <a:ext cx="576065" cy="288032"/>
          </a:xfrm>
          <a:prstGeom prst="bentConnector3">
            <a:avLst>
              <a:gd name="adj1" fmla="val 52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Arrow Connector 570"/>
          <p:cNvCxnSpPr/>
          <p:nvPr/>
        </p:nvCxnSpPr>
        <p:spPr>
          <a:xfrm flipH="1">
            <a:off x="9037193" y="5085184"/>
            <a:ext cx="806489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Right Arrow 573"/>
          <p:cNvSpPr/>
          <p:nvPr/>
        </p:nvSpPr>
        <p:spPr>
          <a:xfrm>
            <a:off x="15661929" y="2924944"/>
            <a:ext cx="504055" cy="5040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75" name="Straight Arrow Connector 574"/>
          <p:cNvCxnSpPr/>
          <p:nvPr/>
        </p:nvCxnSpPr>
        <p:spPr>
          <a:xfrm flipV="1">
            <a:off x="15661929" y="3923764"/>
            <a:ext cx="504055" cy="92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Rectangle 575"/>
          <p:cNvSpPr/>
          <p:nvPr/>
        </p:nvSpPr>
        <p:spPr>
          <a:xfrm>
            <a:off x="16165984" y="2852936"/>
            <a:ext cx="288032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Interface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577" name="Right Arrow 576"/>
          <p:cNvSpPr/>
          <p:nvPr/>
        </p:nvSpPr>
        <p:spPr>
          <a:xfrm>
            <a:off x="16454017" y="3284984"/>
            <a:ext cx="648070" cy="5760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9" name="Oval 578"/>
          <p:cNvSpPr/>
          <p:nvPr/>
        </p:nvSpPr>
        <p:spPr>
          <a:xfrm>
            <a:off x="7885065" y="1916832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0" name="Oval 579"/>
          <p:cNvSpPr/>
          <p:nvPr/>
        </p:nvSpPr>
        <p:spPr>
          <a:xfrm>
            <a:off x="7885065" y="2276872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1" name="Oval 580"/>
          <p:cNvSpPr/>
          <p:nvPr/>
        </p:nvSpPr>
        <p:spPr>
          <a:xfrm>
            <a:off x="7885065" y="2636912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2" name="Oval 581"/>
          <p:cNvSpPr/>
          <p:nvPr/>
        </p:nvSpPr>
        <p:spPr>
          <a:xfrm>
            <a:off x="7885065" y="5157192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3" name="Oval 582"/>
          <p:cNvSpPr/>
          <p:nvPr/>
        </p:nvSpPr>
        <p:spPr>
          <a:xfrm>
            <a:off x="7885065" y="5517232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4" name="Oval 583"/>
          <p:cNvSpPr/>
          <p:nvPr/>
        </p:nvSpPr>
        <p:spPr>
          <a:xfrm>
            <a:off x="7885065" y="5877272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5" name="Oval 584"/>
          <p:cNvSpPr/>
          <p:nvPr/>
        </p:nvSpPr>
        <p:spPr>
          <a:xfrm>
            <a:off x="16742048" y="5157192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6" name="Oval 585"/>
          <p:cNvSpPr/>
          <p:nvPr/>
        </p:nvSpPr>
        <p:spPr>
          <a:xfrm>
            <a:off x="16742048" y="5517232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7" name="Oval 586"/>
          <p:cNvSpPr/>
          <p:nvPr/>
        </p:nvSpPr>
        <p:spPr>
          <a:xfrm>
            <a:off x="16742048" y="5877272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8" name="Oval 587"/>
          <p:cNvSpPr/>
          <p:nvPr/>
        </p:nvSpPr>
        <p:spPr>
          <a:xfrm>
            <a:off x="16742048" y="1916832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9" name="Oval 588"/>
          <p:cNvSpPr/>
          <p:nvPr/>
        </p:nvSpPr>
        <p:spPr>
          <a:xfrm>
            <a:off x="16742048" y="2276872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0" name="Oval 589"/>
          <p:cNvSpPr/>
          <p:nvPr/>
        </p:nvSpPr>
        <p:spPr>
          <a:xfrm>
            <a:off x="16742048" y="2636912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97" name="Group 596"/>
          <p:cNvGrpSpPr/>
          <p:nvPr/>
        </p:nvGrpSpPr>
        <p:grpSpPr>
          <a:xfrm>
            <a:off x="8749159" y="4005064"/>
            <a:ext cx="369695" cy="144016"/>
            <a:chOff x="8605143" y="3708648"/>
            <a:chExt cx="576064" cy="224408"/>
          </a:xfrm>
        </p:grpSpPr>
        <p:cxnSp>
          <p:nvCxnSpPr>
            <p:cNvPr id="591" name="Straight Connector 590"/>
            <p:cNvCxnSpPr/>
            <p:nvPr/>
          </p:nvCxnSpPr>
          <p:spPr>
            <a:xfrm>
              <a:off x="8605143" y="3933056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/>
            <p:cNvCxnSpPr/>
            <p:nvPr/>
          </p:nvCxnSpPr>
          <p:spPr>
            <a:xfrm>
              <a:off x="8821167" y="3708648"/>
              <a:ext cx="8384" cy="2244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/>
            <p:cNvCxnSpPr/>
            <p:nvPr/>
          </p:nvCxnSpPr>
          <p:spPr>
            <a:xfrm>
              <a:off x="8956799" y="3708648"/>
              <a:ext cx="8384" cy="2244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/>
            <p:cNvCxnSpPr/>
            <p:nvPr/>
          </p:nvCxnSpPr>
          <p:spPr>
            <a:xfrm>
              <a:off x="8965183" y="3933056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/>
            <p:cNvCxnSpPr/>
            <p:nvPr/>
          </p:nvCxnSpPr>
          <p:spPr>
            <a:xfrm>
              <a:off x="8821167" y="3717032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8" name="Group 597"/>
          <p:cNvGrpSpPr/>
          <p:nvPr/>
        </p:nvGrpSpPr>
        <p:grpSpPr>
          <a:xfrm>
            <a:off x="15724281" y="4005064"/>
            <a:ext cx="369695" cy="144016"/>
            <a:chOff x="8605143" y="3708648"/>
            <a:chExt cx="576064" cy="224408"/>
          </a:xfrm>
        </p:grpSpPr>
        <p:cxnSp>
          <p:nvCxnSpPr>
            <p:cNvPr id="599" name="Straight Connector 598"/>
            <p:cNvCxnSpPr/>
            <p:nvPr/>
          </p:nvCxnSpPr>
          <p:spPr>
            <a:xfrm>
              <a:off x="8605143" y="3933056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/>
            <p:cNvCxnSpPr/>
            <p:nvPr/>
          </p:nvCxnSpPr>
          <p:spPr>
            <a:xfrm>
              <a:off x="8821167" y="3708648"/>
              <a:ext cx="8384" cy="2244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/>
            <p:cNvCxnSpPr/>
            <p:nvPr/>
          </p:nvCxnSpPr>
          <p:spPr>
            <a:xfrm>
              <a:off x="8956799" y="3708648"/>
              <a:ext cx="8384" cy="2244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/>
            <p:cNvCxnSpPr/>
            <p:nvPr/>
          </p:nvCxnSpPr>
          <p:spPr>
            <a:xfrm>
              <a:off x="8965183" y="3933056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/>
            <p:cNvCxnSpPr/>
            <p:nvPr/>
          </p:nvCxnSpPr>
          <p:spPr>
            <a:xfrm>
              <a:off x="8821167" y="3717032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4" name="TextBox 603"/>
          <p:cNvSpPr txBox="1"/>
          <p:nvPr/>
        </p:nvSpPr>
        <p:spPr>
          <a:xfrm>
            <a:off x="16076742" y="4797156"/>
            <a:ext cx="953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Flow_cntrl</a:t>
            </a:r>
            <a:endParaRPr lang="en-IN" sz="1400" dirty="0"/>
          </a:p>
        </p:txBody>
      </p:sp>
      <p:sp>
        <p:nvSpPr>
          <p:cNvPr id="605" name="TextBox 604"/>
          <p:cNvSpPr txBox="1"/>
          <p:nvPr/>
        </p:nvSpPr>
        <p:spPr>
          <a:xfrm>
            <a:off x="7723813" y="4581132"/>
            <a:ext cx="971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Flow_cntrl</a:t>
            </a:r>
            <a:endParaRPr lang="en-IN" sz="1400" b="1" dirty="0"/>
          </a:p>
        </p:txBody>
      </p:sp>
      <p:sp>
        <p:nvSpPr>
          <p:cNvPr id="620" name="TextBox 619"/>
          <p:cNvSpPr txBox="1"/>
          <p:nvPr/>
        </p:nvSpPr>
        <p:spPr>
          <a:xfrm>
            <a:off x="7783184" y="2996956"/>
            <a:ext cx="533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Data</a:t>
            </a:r>
            <a:endParaRPr lang="en-IN" sz="1400" b="1" dirty="0"/>
          </a:p>
        </p:txBody>
      </p:sp>
      <p:sp>
        <p:nvSpPr>
          <p:cNvPr id="621" name="TextBox 620"/>
          <p:cNvSpPr txBox="1"/>
          <p:nvPr/>
        </p:nvSpPr>
        <p:spPr>
          <a:xfrm>
            <a:off x="16496154" y="2996956"/>
            <a:ext cx="533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Data</a:t>
            </a:r>
            <a:endParaRPr lang="en-IN" sz="1400" b="1" dirty="0"/>
          </a:p>
        </p:txBody>
      </p:sp>
      <p:sp>
        <p:nvSpPr>
          <p:cNvPr id="622" name="TextBox 621"/>
          <p:cNvSpPr txBox="1"/>
          <p:nvPr/>
        </p:nvSpPr>
        <p:spPr>
          <a:xfrm>
            <a:off x="9223345" y="4653140"/>
            <a:ext cx="536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Busy</a:t>
            </a:r>
            <a:endParaRPr lang="en-IN" sz="1400" b="1" dirty="0"/>
          </a:p>
        </p:txBody>
      </p:sp>
      <p:grpSp>
        <p:nvGrpSpPr>
          <p:cNvPr id="629" name="Group 628"/>
          <p:cNvGrpSpPr/>
          <p:nvPr/>
        </p:nvGrpSpPr>
        <p:grpSpPr>
          <a:xfrm flipH="1">
            <a:off x="9017428" y="1268760"/>
            <a:ext cx="2969922" cy="648072"/>
            <a:chOff x="7063473" y="1268760"/>
            <a:chExt cx="3629902" cy="792088"/>
          </a:xfrm>
        </p:grpSpPr>
        <p:sp>
          <p:nvSpPr>
            <p:cNvPr id="623" name="Rounded Rectangle 622"/>
            <p:cNvSpPr/>
            <p:nvPr/>
          </p:nvSpPr>
          <p:spPr>
            <a:xfrm>
              <a:off x="8677151" y="1268760"/>
              <a:ext cx="2016224" cy="79208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Baud rate generator</a:t>
              </a:r>
              <a:endParaRPr lang="en-IN" b="1" dirty="0"/>
            </a:p>
          </p:txBody>
        </p:sp>
        <p:cxnSp>
          <p:nvCxnSpPr>
            <p:cNvPr id="624" name="Straight Arrow Connector 623"/>
            <p:cNvCxnSpPr/>
            <p:nvPr/>
          </p:nvCxnSpPr>
          <p:spPr>
            <a:xfrm>
              <a:off x="8029079" y="1835532"/>
              <a:ext cx="64807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" name="TextBox 624"/>
            <p:cNvSpPr txBox="1"/>
            <p:nvPr/>
          </p:nvSpPr>
          <p:spPr>
            <a:xfrm flipH="1">
              <a:off x="7118282" y="1687160"/>
              <a:ext cx="1041681" cy="357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 smtClean="0"/>
                <a:t>Baud rate</a:t>
              </a:r>
              <a:endParaRPr lang="en-US" sz="1300" b="1" dirty="0"/>
            </a:p>
          </p:txBody>
        </p:sp>
        <p:cxnSp>
          <p:nvCxnSpPr>
            <p:cNvPr id="626" name="Straight Arrow Connector 625"/>
            <p:cNvCxnSpPr/>
            <p:nvPr/>
          </p:nvCxnSpPr>
          <p:spPr>
            <a:xfrm>
              <a:off x="7917065" y="1532789"/>
              <a:ext cx="760083" cy="147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8" name="TextBox 627"/>
            <p:cNvSpPr txBox="1"/>
            <p:nvPr/>
          </p:nvSpPr>
          <p:spPr>
            <a:xfrm>
              <a:off x="7063473" y="1356770"/>
              <a:ext cx="938939" cy="357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 err="1"/>
                <a:t>d</a:t>
              </a:r>
              <a:r>
                <a:rPr lang="en-US" sz="1300" b="1" dirty="0" err="1" smtClean="0"/>
                <a:t>ata_clk</a:t>
              </a:r>
              <a:endParaRPr lang="en-US" sz="1300" b="1" dirty="0"/>
            </a:p>
          </p:txBody>
        </p:sp>
      </p:grpSp>
      <p:cxnSp>
        <p:nvCxnSpPr>
          <p:cNvPr id="633" name="Straight Arrow Connector 632"/>
          <p:cNvCxnSpPr>
            <a:stCxn id="623" idx="2"/>
            <a:endCxn id="546" idx="0"/>
          </p:cNvCxnSpPr>
          <p:nvPr/>
        </p:nvCxnSpPr>
        <p:spPr>
          <a:xfrm flipH="1">
            <a:off x="9829280" y="1916832"/>
            <a:ext cx="12969" cy="657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8" name="Group 637"/>
          <p:cNvGrpSpPr/>
          <p:nvPr/>
        </p:nvGrpSpPr>
        <p:grpSpPr>
          <a:xfrm flipH="1">
            <a:off x="14129997" y="1259468"/>
            <a:ext cx="2969922" cy="648072"/>
            <a:chOff x="7063473" y="1268760"/>
            <a:chExt cx="3629902" cy="792088"/>
          </a:xfrm>
        </p:grpSpPr>
        <p:sp>
          <p:nvSpPr>
            <p:cNvPr id="639" name="Rounded Rectangle 638"/>
            <p:cNvSpPr/>
            <p:nvPr/>
          </p:nvSpPr>
          <p:spPr>
            <a:xfrm>
              <a:off x="8677151" y="1268760"/>
              <a:ext cx="2016224" cy="79208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Baud rate generator</a:t>
              </a:r>
              <a:endParaRPr lang="en-IN" b="1" dirty="0"/>
            </a:p>
          </p:txBody>
        </p:sp>
        <p:cxnSp>
          <p:nvCxnSpPr>
            <p:cNvPr id="640" name="Straight Arrow Connector 639"/>
            <p:cNvCxnSpPr/>
            <p:nvPr/>
          </p:nvCxnSpPr>
          <p:spPr>
            <a:xfrm>
              <a:off x="8029079" y="1835532"/>
              <a:ext cx="64807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1" name="TextBox 640"/>
            <p:cNvSpPr txBox="1"/>
            <p:nvPr/>
          </p:nvSpPr>
          <p:spPr>
            <a:xfrm flipH="1">
              <a:off x="7118282" y="1687160"/>
              <a:ext cx="1041681" cy="357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 smtClean="0"/>
                <a:t>Baud rate</a:t>
              </a:r>
              <a:endParaRPr lang="en-US" sz="1300" b="1" dirty="0"/>
            </a:p>
          </p:txBody>
        </p:sp>
        <p:cxnSp>
          <p:nvCxnSpPr>
            <p:cNvPr id="642" name="Straight Arrow Connector 641"/>
            <p:cNvCxnSpPr/>
            <p:nvPr/>
          </p:nvCxnSpPr>
          <p:spPr>
            <a:xfrm>
              <a:off x="7917065" y="1532789"/>
              <a:ext cx="760083" cy="147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" name="TextBox 642"/>
            <p:cNvSpPr txBox="1"/>
            <p:nvPr/>
          </p:nvSpPr>
          <p:spPr>
            <a:xfrm>
              <a:off x="7063473" y="1356770"/>
              <a:ext cx="938939" cy="357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 err="1"/>
                <a:t>d</a:t>
              </a:r>
              <a:r>
                <a:rPr lang="en-US" sz="1300" b="1" dirty="0" err="1" smtClean="0"/>
                <a:t>ata_clk</a:t>
              </a:r>
              <a:endParaRPr lang="en-US" sz="1300" b="1" dirty="0"/>
            </a:p>
          </p:txBody>
        </p:sp>
      </p:grpSp>
      <p:cxnSp>
        <p:nvCxnSpPr>
          <p:cNvPr id="644" name="Straight Arrow Connector 643"/>
          <p:cNvCxnSpPr>
            <a:stCxn id="639" idx="2"/>
          </p:cNvCxnSpPr>
          <p:nvPr/>
        </p:nvCxnSpPr>
        <p:spPr>
          <a:xfrm flipH="1">
            <a:off x="14941849" y="1907540"/>
            <a:ext cx="12969" cy="657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" name="TextBox 644"/>
          <p:cNvSpPr txBox="1"/>
          <p:nvPr/>
        </p:nvSpPr>
        <p:spPr>
          <a:xfrm>
            <a:off x="4868633" y="539388"/>
            <a:ext cx="114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ROUTER 1</a:t>
            </a:r>
            <a:endParaRPr lang="en-IN" b="1" dirty="0"/>
          </a:p>
        </p:txBody>
      </p:sp>
      <p:sp>
        <p:nvSpPr>
          <p:cNvPr id="646" name="TextBox 645"/>
          <p:cNvSpPr txBox="1"/>
          <p:nvPr/>
        </p:nvSpPr>
        <p:spPr>
          <a:xfrm>
            <a:off x="18838185" y="539388"/>
            <a:ext cx="114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ROUTER 2</a:t>
            </a:r>
            <a:endParaRPr lang="en-IN" b="1" dirty="0"/>
          </a:p>
        </p:txBody>
      </p:sp>
      <p:sp>
        <p:nvSpPr>
          <p:cNvPr id="150" name="Right Arrow 149"/>
          <p:cNvSpPr/>
          <p:nvPr/>
        </p:nvSpPr>
        <p:spPr>
          <a:xfrm>
            <a:off x="2340449" y="1916832"/>
            <a:ext cx="864096" cy="4320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1" name="Right Arrow 150"/>
          <p:cNvSpPr/>
          <p:nvPr/>
        </p:nvSpPr>
        <p:spPr>
          <a:xfrm>
            <a:off x="2340449" y="2852936"/>
            <a:ext cx="864096" cy="4320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2" name="Right Arrow 151"/>
          <p:cNvSpPr/>
          <p:nvPr/>
        </p:nvSpPr>
        <p:spPr>
          <a:xfrm>
            <a:off x="2340449" y="5085184"/>
            <a:ext cx="864096" cy="4320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3" name="Straight Arrow Connector 152"/>
          <p:cNvCxnSpPr/>
          <p:nvPr/>
        </p:nvCxnSpPr>
        <p:spPr>
          <a:xfrm flipH="1">
            <a:off x="2340449" y="2564904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>
            <a:off x="2340449" y="350100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>
            <a:off x="2340449" y="5733256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700488" y="3789040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7" name="Oval 156"/>
          <p:cNvSpPr/>
          <p:nvPr/>
        </p:nvSpPr>
        <p:spPr>
          <a:xfrm>
            <a:off x="2700488" y="4149080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8" name="Oval 157"/>
          <p:cNvSpPr/>
          <p:nvPr/>
        </p:nvSpPr>
        <p:spPr>
          <a:xfrm>
            <a:off x="2700488" y="4509120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9" name="Right Arrow 158"/>
          <p:cNvSpPr/>
          <p:nvPr/>
        </p:nvSpPr>
        <p:spPr>
          <a:xfrm>
            <a:off x="21638593" y="1772816"/>
            <a:ext cx="864096" cy="4320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0" name="Right Arrow 159"/>
          <p:cNvSpPr/>
          <p:nvPr/>
        </p:nvSpPr>
        <p:spPr>
          <a:xfrm>
            <a:off x="21638593" y="2708920"/>
            <a:ext cx="864096" cy="4320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1" name="Right Arrow 160"/>
          <p:cNvSpPr/>
          <p:nvPr/>
        </p:nvSpPr>
        <p:spPr>
          <a:xfrm>
            <a:off x="21638593" y="4941168"/>
            <a:ext cx="864096" cy="4320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2" name="Straight Arrow Connector 161"/>
          <p:cNvCxnSpPr/>
          <p:nvPr/>
        </p:nvCxnSpPr>
        <p:spPr>
          <a:xfrm flipH="1">
            <a:off x="21638593" y="242088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21638593" y="335699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>
            <a:off x="21638593" y="5589240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>
          <a:xfrm>
            <a:off x="21998633" y="3645024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6" name="Oval 165"/>
          <p:cNvSpPr/>
          <p:nvPr/>
        </p:nvSpPr>
        <p:spPr>
          <a:xfrm>
            <a:off x="21998633" y="4005064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7" name="Oval 166"/>
          <p:cNvSpPr/>
          <p:nvPr/>
        </p:nvSpPr>
        <p:spPr>
          <a:xfrm>
            <a:off x="21998633" y="4365104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35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Yatish</dc:creator>
  <cp:lastModifiedBy>Yatish</cp:lastModifiedBy>
  <cp:revision>9</cp:revision>
  <dcterms:created xsi:type="dcterms:W3CDTF">2014-06-17T08:17:20Z</dcterms:created>
  <dcterms:modified xsi:type="dcterms:W3CDTF">2014-06-17T08:57:43Z</dcterms:modified>
</cp:coreProperties>
</file>