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C52A9-05D8-44F4-8E89-92E1C37A1351}" type="datetimeFigureOut">
              <a:rPr lang="en-IN" smtClean="0"/>
              <a:pPr/>
              <a:t>10-06-2014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1FD65-9348-4C1D-A789-944172478FF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1FD65-9348-4C1D-A789-944172478FF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ED12-7EED-4F6D-B51D-645BDCAD3155}" type="datetimeFigureOut">
              <a:rPr lang="en-IN" smtClean="0"/>
              <a:pPr/>
              <a:t>10-06-2014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16C6-3417-4BDD-A86A-0D29AD5304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ED12-7EED-4F6D-B51D-645BDCAD3155}" type="datetimeFigureOut">
              <a:rPr lang="en-IN" smtClean="0"/>
              <a:pPr/>
              <a:t>10-06-2014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16C6-3417-4BDD-A86A-0D29AD5304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ED12-7EED-4F6D-B51D-645BDCAD3155}" type="datetimeFigureOut">
              <a:rPr lang="en-IN" smtClean="0"/>
              <a:pPr/>
              <a:t>10-06-2014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16C6-3417-4BDD-A86A-0D29AD5304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ED12-7EED-4F6D-B51D-645BDCAD3155}" type="datetimeFigureOut">
              <a:rPr lang="en-IN" smtClean="0"/>
              <a:pPr/>
              <a:t>10-06-2014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16C6-3417-4BDD-A86A-0D29AD5304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ED12-7EED-4F6D-B51D-645BDCAD3155}" type="datetimeFigureOut">
              <a:rPr lang="en-IN" smtClean="0"/>
              <a:pPr/>
              <a:t>10-06-2014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16C6-3417-4BDD-A86A-0D29AD5304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ED12-7EED-4F6D-B51D-645BDCAD3155}" type="datetimeFigureOut">
              <a:rPr lang="en-IN" smtClean="0"/>
              <a:pPr/>
              <a:t>10-06-2014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16C6-3417-4BDD-A86A-0D29AD5304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ED12-7EED-4F6D-B51D-645BDCAD3155}" type="datetimeFigureOut">
              <a:rPr lang="en-IN" smtClean="0"/>
              <a:pPr/>
              <a:t>10-06-2014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16C6-3417-4BDD-A86A-0D29AD5304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ED12-7EED-4F6D-B51D-645BDCAD3155}" type="datetimeFigureOut">
              <a:rPr lang="en-IN" smtClean="0"/>
              <a:pPr/>
              <a:t>10-06-2014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16C6-3417-4BDD-A86A-0D29AD5304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ED12-7EED-4F6D-B51D-645BDCAD3155}" type="datetimeFigureOut">
              <a:rPr lang="en-IN" smtClean="0"/>
              <a:pPr/>
              <a:t>10-06-2014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16C6-3417-4BDD-A86A-0D29AD5304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ED12-7EED-4F6D-B51D-645BDCAD3155}" type="datetimeFigureOut">
              <a:rPr lang="en-IN" smtClean="0"/>
              <a:pPr/>
              <a:t>10-06-2014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16C6-3417-4BDD-A86A-0D29AD5304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ED12-7EED-4F6D-B51D-645BDCAD3155}" type="datetimeFigureOut">
              <a:rPr lang="en-IN" smtClean="0"/>
              <a:pPr/>
              <a:t>10-06-2014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16C6-3417-4BDD-A86A-0D29AD5304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3ED12-7EED-4F6D-B51D-645BDCAD3155}" type="datetimeFigureOut">
              <a:rPr lang="en-IN" smtClean="0"/>
              <a:pPr/>
              <a:t>10-06-2014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16C6-3417-4BDD-A86A-0D29AD5304E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475656" y="1695197"/>
            <a:ext cx="3410560" cy="2093843"/>
          </a:xfrm>
          <a:prstGeom prst="cloud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5220072" y="1888777"/>
            <a:ext cx="1355060" cy="8388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PE_1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15816" y="548680"/>
            <a:ext cx="1355060" cy="8388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PE_2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0636" y="1077986"/>
            <a:ext cx="1355060" cy="8388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PE_3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11960" y="3886298"/>
            <a:ext cx="1355060" cy="8388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PE_n</a:t>
            </a:r>
            <a:r>
              <a:rPr lang="en-US" sz="2800" b="1" dirty="0" smtClean="0">
                <a:solidFill>
                  <a:schemeClr val="tx1"/>
                </a:solidFill>
              </a:rPr>
              <a:t>/k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9351" y="404664"/>
            <a:ext cx="6388139" cy="4608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6757490" y="2856677"/>
            <a:ext cx="838846" cy="7097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 flipH="1">
            <a:off x="6757490" y="727297"/>
            <a:ext cx="838846" cy="7097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757490" y="2146884"/>
            <a:ext cx="7743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57490" y="4340790"/>
            <a:ext cx="7743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 flipH="1" flipV="1">
            <a:off x="899592" y="-171400"/>
            <a:ext cx="6696744" cy="4581128"/>
          </a:xfrm>
          <a:prstGeom prst="arc">
            <a:avLst>
              <a:gd name="adj1" fmla="val 16502252"/>
              <a:gd name="adj2" fmla="val 126949"/>
            </a:avLst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7544932" y="766445"/>
            <a:ext cx="136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 Vector</a:t>
            </a:r>
          </a:p>
          <a:p>
            <a:r>
              <a:rPr lang="en-US" dirty="0" smtClean="0"/>
              <a:t>(</a:t>
            </a:r>
            <a:r>
              <a:rPr lang="en-US" i="1" dirty="0" err="1" smtClean="0"/>
              <a:t>data_in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7524328" y="1846565"/>
            <a:ext cx="790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Reset</a:t>
            </a:r>
          </a:p>
          <a:p>
            <a:r>
              <a:rPr lang="en-US" dirty="0" smtClean="0"/>
              <a:t>(</a:t>
            </a:r>
            <a:r>
              <a:rPr lang="en-US" i="1" dirty="0" smtClean="0"/>
              <a:t>reset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7493766" y="2926685"/>
            <a:ext cx="154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</a:t>
            </a:r>
            <a:r>
              <a:rPr lang="en-US" b="1" dirty="0" smtClean="0"/>
              <a:t>utput Vector</a:t>
            </a:r>
          </a:p>
          <a:p>
            <a:r>
              <a:rPr lang="en-US" dirty="0" smtClean="0"/>
              <a:t>(</a:t>
            </a:r>
            <a:r>
              <a:rPr lang="en-US" i="1" dirty="0" err="1" smtClean="0"/>
              <a:t>data_out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7452320" y="4005064"/>
            <a:ext cx="1348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b="1" dirty="0" smtClean="0"/>
              <a:t>one  signal</a:t>
            </a:r>
          </a:p>
          <a:p>
            <a:r>
              <a:rPr lang="en-US" dirty="0" smtClean="0"/>
              <a:t>(</a:t>
            </a:r>
            <a:r>
              <a:rPr lang="en-US" i="1" dirty="0" smtClean="0"/>
              <a:t>done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3337548" y="5013176"/>
            <a:ext cx="21882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Top module</a:t>
            </a:r>
          </a:p>
          <a:p>
            <a:pPr algn="ctr"/>
            <a:r>
              <a:rPr lang="en-US" dirty="0" smtClean="0"/>
              <a:t>(</a:t>
            </a:r>
            <a:r>
              <a:rPr lang="en-US" i="1" dirty="0" err="1" smtClean="0"/>
              <a:t>mult_top.v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5292080" y="2708920"/>
            <a:ext cx="142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i="1" dirty="0" err="1" smtClean="0"/>
              <a:t>multNode.v</a:t>
            </a:r>
            <a:r>
              <a:rPr lang="en-US" dirty="0" smtClean="0"/>
              <a:t>)</a:t>
            </a:r>
            <a:endParaRPr lang="en-IN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788024" y="2132856"/>
            <a:ext cx="432048" cy="7200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788024" y="2348880"/>
            <a:ext cx="432048" cy="7200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419872" y="1412776"/>
            <a:ext cx="0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3707904" y="1412776"/>
            <a:ext cx="0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403648" y="1916832"/>
            <a:ext cx="432048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1835696" y="1628800"/>
            <a:ext cx="432048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4139952" y="3501008"/>
            <a:ext cx="216024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355976" y="3429000"/>
            <a:ext cx="288032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786814" y="2204864"/>
            <a:ext cx="27851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CONNECT generated</a:t>
            </a:r>
          </a:p>
          <a:p>
            <a:pPr algn="ctr"/>
            <a:r>
              <a:rPr lang="en-US" sz="2400" b="1" dirty="0" err="1" smtClean="0"/>
              <a:t>NoC</a:t>
            </a:r>
            <a:endParaRPr lang="en-US" sz="2400" b="1" dirty="0" smtClean="0"/>
          </a:p>
          <a:p>
            <a:pPr algn="ctr"/>
            <a:r>
              <a:rPr lang="en-US" dirty="0" smtClean="0"/>
              <a:t>(</a:t>
            </a:r>
            <a:r>
              <a:rPr lang="en-US" i="1" dirty="0" err="1" smtClean="0"/>
              <a:t>mkNetworkSimple.v</a:t>
            </a:r>
            <a:r>
              <a:rPr lang="en-US" dirty="0" smtClean="0"/>
              <a:t>)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38</Words>
  <Application>Microsoft Office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Yatish</dc:creator>
  <cp:lastModifiedBy>Yatish</cp:lastModifiedBy>
  <cp:revision>10</cp:revision>
  <dcterms:created xsi:type="dcterms:W3CDTF">2014-06-10T12:23:31Z</dcterms:created>
  <dcterms:modified xsi:type="dcterms:W3CDTF">2014-06-10T13:02:13Z</dcterms:modified>
</cp:coreProperties>
</file>