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7281525" cy="12961938"/>
  <p:notesSz cx="6858000" cy="9144000"/>
  <p:defaultTextStyle>
    <a:defPPr>
      <a:defRPr lang="en-US"/>
    </a:defPPr>
    <a:lvl1pPr marL="0" algn="l" defTabSz="172821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1pPr>
    <a:lvl2pPr marL="864108" algn="l" defTabSz="172821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2pPr>
    <a:lvl3pPr marL="1728216" algn="l" defTabSz="172821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3pPr>
    <a:lvl4pPr marL="2592324" algn="l" defTabSz="172821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4pPr>
    <a:lvl5pPr marL="3456432" algn="l" defTabSz="172821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5pPr>
    <a:lvl6pPr marL="4320540" algn="l" defTabSz="172821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6pPr>
    <a:lvl7pPr marL="5184648" algn="l" defTabSz="172821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7pPr>
    <a:lvl8pPr marL="6048756" algn="l" defTabSz="172821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8pPr>
    <a:lvl9pPr marL="6912864" algn="l" defTabSz="1728216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1740" y="-330"/>
      </p:cViewPr>
      <p:guideLst>
        <p:guide orient="horz" pos="4083"/>
        <p:guide pos="544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17FB1-907D-40A6-897E-47DE298F8D47}" type="datetimeFigureOut">
              <a:rPr lang="en-IN" smtClean="0"/>
              <a:pPr/>
              <a:t>14-06-2014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CC653-76AA-49D8-9BEA-6A36937C0EC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72821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864108" algn="l" defTabSz="172821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728216" algn="l" defTabSz="172821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2592324" algn="l" defTabSz="172821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3456432" algn="l" defTabSz="172821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4320540" algn="l" defTabSz="172821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5184648" algn="l" defTabSz="172821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6048756" algn="l" defTabSz="172821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6912864" algn="l" defTabSz="1728216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CC653-76AA-49D8-9BEA-6A36937C0ECE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CC653-76AA-49D8-9BEA-6A36937C0ECE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115" y="4026607"/>
            <a:ext cx="14689296" cy="27784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2229" y="7345098"/>
            <a:ext cx="12097068" cy="331249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64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282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92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456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184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048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912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A7F7-8499-4E63-B6F9-D4000AEB2061}" type="datetimeFigureOut">
              <a:rPr lang="en-IN" smtClean="0"/>
              <a:pPr/>
              <a:t>14-06-2014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3AF3-19AB-4B1D-AC32-61702EFC2F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A7F7-8499-4E63-B6F9-D4000AEB2061}" type="datetimeFigureOut">
              <a:rPr lang="en-IN" smtClean="0"/>
              <a:pPr/>
              <a:t>14-06-2014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3AF3-19AB-4B1D-AC32-61702EFC2F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529107" y="519081"/>
            <a:ext cx="3888343" cy="110596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4076" y="519081"/>
            <a:ext cx="11377004" cy="110596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A7F7-8499-4E63-B6F9-D4000AEB2061}" type="datetimeFigureOut">
              <a:rPr lang="en-IN" smtClean="0"/>
              <a:pPr/>
              <a:t>14-06-2014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3AF3-19AB-4B1D-AC32-61702EFC2F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A7F7-8499-4E63-B6F9-D4000AEB2061}" type="datetimeFigureOut">
              <a:rPr lang="en-IN" smtClean="0"/>
              <a:pPr/>
              <a:t>14-06-2014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3AF3-19AB-4B1D-AC32-61702EFC2F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122" y="8329249"/>
            <a:ext cx="14689296" cy="2574384"/>
          </a:xfrm>
        </p:spPr>
        <p:txBody>
          <a:bodyPr anchor="t"/>
          <a:lstStyle>
            <a:lvl1pPr algn="l">
              <a:defRPr sz="76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122" y="5493823"/>
            <a:ext cx="14689296" cy="2835423"/>
          </a:xfrm>
        </p:spPr>
        <p:txBody>
          <a:bodyPr anchor="b"/>
          <a:lstStyle>
            <a:lvl1pPr marL="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1pPr>
            <a:lvl2pPr marL="864108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728216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3pPr>
            <a:lvl4pPr marL="259232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4pPr>
            <a:lvl5pPr marL="3456432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5pPr>
            <a:lvl6pPr marL="432054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6pPr>
            <a:lvl7pPr marL="5184648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7pPr>
            <a:lvl8pPr marL="6048756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8pPr>
            <a:lvl9pPr marL="691286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A7F7-8499-4E63-B6F9-D4000AEB2061}" type="datetimeFigureOut">
              <a:rPr lang="en-IN" smtClean="0"/>
              <a:pPr/>
              <a:t>14-06-2014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3AF3-19AB-4B1D-AC32-61702EFC2F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4076" y="3024456"/>
            <a:ext cx="7632674" cy="8554279"/>
          </a:xfrm>
        </p:spPr>
        <p:txBody>
          <a:bodyPr/>
          <a:lstStyle>
            <a:lvl1pPr>
              <a:defRPr sz="5300"/>
            </a:lvl1pPr>
            <a:lvl2pPr>
              <a:defRPr sz="4500"/>
            </a:lvl2pPr>
            <a:lvl3pPr>
              <a:defRPr sz="38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84775" y="3024456"/>
            <a:ext cx="7632674" cy="8554279"/>
          </a:xfrm>
        </p:spPr>
        <p:txBody>
          <a:bodyPr/>
          <a:lstStyle>
            <a:lvl1pPr>
              <a:defRPr sz="5300"/>
            </a:lvl1pPr>
            <a:lvl2pPr>
              <a:defRPr sz="4500"/>
            </a:lvl2pPr>
            <a:lvl3pPr>
              <a:defRPr sz="38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A7F7-8499-4E63-B6F9-D4000AEB2061}" type="datetimeFigureOut">
              <a:rPr lang="en-IN" smtClean="0"/>
              <a:pPr/>
              <a:t>14-06-2014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3AF3-19AB-4B1D-AC32-61702EFC2F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077" y="2901436"/>
            <a:ext cx="7635675" cy="1209181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64108" indent="0">
              <a:buNone/>
              <a:defRPr sz="3800" b="1"/>
            </a:lvl2pPr>
            <a:lvl3pPr marL="1728216" indent="0">
              <a:buNone/>
              <a:defRPr sz="3400" b="1"/>
            </a:lvl3pPr>
            <a:lvl4pPr marL="2592324" indent="0">
              <a:buNone/>
              <a:defRPr sz="3000" b="1"/>
            </a:lvl4pPr>
            <a:lvl5pPr marL="3456432" indent="0">
              <a:buNone/>
              <a:defRPr sz="3000" b="1"/>
            </a:lvl5pPr>
            <a:lvl6pPr marL="4320540" indent="0">
              <a:buNone/>
              <a:defRPr sz="3000" b="1"/>
            </a:lvl6pPr>
            <a:lvl7pPr marL="5184648" indent="0">
              <a:buNone/>
              <a:defRPr sz="3000" b="1"/>
            </a:lvl7pPr>
            <a:lvl8pPr marL="6048756" indent="0">
              <a:buNone/>
              <a:defRPr sz="3000" b="1"/>
            </a:lvl8pPr>
            <a:lvl9pPr marL="6912864" indent="0">
              <a:buNone/>
              <a:defRPr sz="3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077" y="4110614"/>
            <a:ext cx="7635675" cy="7468118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4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78781" y="2901436"/>
            <a:ext cx="7638674" cy="1209181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64108" indent="0">
              <a:buNone/>
              <a:defRPr sz="3800" b="1"/>
            </a:lvl2pPr>
            <a:lvl3pPr marL="1728216" indent="0">
              <a:buNone/>
              <a:defRPr sz="3400" b="1"/>
            </a:lvl3pPr>
            <a:lvl4pPr marL="2592324" indent="0">
              <a:buNone/>
              <a:defRPr sz="3000" b="1"/>
            </a:lvl4pPr>
            <a:lvl5pPr marL="3456432" indent="0">
              <a:buNone/>
              <a:defRPr sz="3000" b="1"/>
            </a:lvl5pPr>
            <a:lvl6pPr marL="4320540" indent="0">
              <a:buNone/>
              <a:defRPr sz="3000" b="1"/>
            </a:lvl6pPr>
            <a:lvl7pPr marL="5184648" indent="0">
              <a:buNone/>
              <a:defRPr sz="3000" b="1"/>
            </a:lvl7pPr>
            <a:lvl8pPr marL="6048756" indent="0">
              <a:buNone/>
              <a:defRPr sz="3000" b="1"/>
            </a:lvl8pPr>
            <a:lvl9pPr marL="6912864" indent="0">
              <a:buNone/>
              <a:defRPr sz="3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78781" y="4110614"/>
            <a:ext cx="7638674" cy="7468118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4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A7F7-8499-4E63-B6F9-D4000AEB2061}" type="datetimeFigureOut">
              <a:rPr lang="en-IN" smtClean="0"/>
              <a:pPr/>
              <a:t>14-06-2014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3AF3-19AB-4B1D-AC32-61702EFC2F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A7F7-8499-4E63-B6F9-D4000AEB2061}" type="datetimeFigureOut">
              <a:rPr lang="en-IN" smtClean="0"/>
              <a:pPr/>
              <a:t>14-06-2014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3AF3-19AB-4B1D-AC32-61702EFC2F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A7F7-8499-4E63-B6F9-D4000AEB2061}" type="datetimeFigureOut">
              <a:rPr lang="en-IN" smtClean="0"/>
              <a:pPr/>
              <a:t>14-06-2014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3AF3-19AB-4B1D-AC32-61702EFC2F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82" y="516076"/>
            <a:ext cx="5685503" cy="2196329"/>
          </a:xfrm>
        </p:spPr>
        <p:txBody>
          <a:bodyPr anchor="b"/>
          <a:lstStyle>
            <a:lvl1pPr algn="l">
              <a:defRPr sz="3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6597" y="516082"/>
            <a:ext cx="9660853" cy="11062655"/>
          </a:xfrm>
        </p:spPr>
        <p:txBody>
          <a:bodyPr/>
          <a:lstStyle>
            <a:lvl1pPr>
              <a:defRPr sz="6000"/>
            </a:lvl1pPr>
            <a:lvl2pPr>
              <a:defRPr sz="5300"/>
            </a:lvl2pPr>
            <a:lvl3pPr>
              <a:defRPr sz="45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4082" y="2712412"/>
            <a:ext cx="5685503" cy="8866326"/>
          </a:xfrm>
        </p:spPr>
        <p:txBody>
          <a:bodyPr/>
          <a:lstStyle>
            <a:lvl1pPr marL="0" indent="0">
              <a:buNone/>
              <a:defRPr sz="2600"/>
            </a:lvl1pPr>
            <a:lvl2pPr marL="864108" indent="0">
              <a:buNone/>
              <a:defRPr sz="2300"/>
            </a:lvl2pPr>
            <a:lvl3pPr marL="1728216" indent="0">
              <a:buNone/>
              <a:defRPr sz="1900"/>
            </a:lvl3pPr>
            <a:lvl4pPr marL="2592324" indent="0">
              <a:buNone/>
              <a:defRPr sz="1700"/>
            </a:lvl4pPr>
            <a:lvl5pPr marL="3456432" indent="0">
              <a:buNone/>
              <a:defRPr sz="1700"/>
            </a:lvl5pPr>
            <a:lvl6pPr marL="4320540" indent="0">
              <a:buNone/>
              <a:defRPr sz="1700"/>
            </a:lvl6pPr>
            <a:lvl7pPr marL="5184648" indent="0">
              <a:buNone/>
              <a:defRPr sz="1700"/>
            </a:lvl7pPr>
            <a:lvl8pPr marL="6048756" indent="0">
              <a:buNone/>
              <a:defRPr sz="1700"/>
            </a:lvl8pPr>
            <a:lvl9pPr marL="6912864" indent="0">
              <a:buNone/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A7F7-8499-4E63-B6F9-D4000AEB2061}" type="datetimeFigureOut">
              <a:rPr lang="en-IN" smtClean="0"/>
              <a:pPr/>
              <a:t>14-06-2014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3AF3-19AB-4B1D-AC32-61702EFC2F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7301" y="9073360"/>
            <a:ext cx="10368915" cy="1071163"/>
          </a:xfrm>
        </p:spPr>
        <p:txBody>
          <a:bodyPr anchor="b"/>
          <a:lstStyle>
            <a:lvl1pPr algn="l">
              <a:defRPr sz="38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87301" y="1158173"/>
            <a:ext cx="10368915" cy="7777163"/>
          </a:xfrm>
        </p:spPr>
        <p:txBody>
          <a:bodyPr/>
          <a:lstStyle>
            <a:lvl1pPr marL="0" indent="0">
              <a:buNone/>
              <a:defRPr sz="6000"/>
            </a:lvl1pPr>
            <a:lvl2pPr marL="864108" indent="0">
              <a:buNone/>
              <a:defRPr sz="5300"/>
            </a:lvl2pPr>
            <a:lvl3pPr marL="1728216" indent="0">
              <a:buNone/>
              <a:defRPr sz="4500"/>
            </a:lvl3pPr>
            <a:lvl4pPr marL="2592324" indent="0">
              <a:buNone/>
              <a:defRPr sz="3800"/>
            </a:lvl4pPr>
            <a:lvl5pPr marL="3456432" indent="0">
              <a:buNone/>
              <a:defRPr sz="3800"/>
            </a:lvl5pPr>
            <a:lvl6pPr marL="4320540" indent="0">
              <a:buNone/>
              <a:defRPr sz="3800"/>
            </a:lvl6pPr>
            <a:lvl7pPr marL="5184648" indent="0">
              <a:buNone/>
              <a:defRPr sz="3800"/>
            </a:lvl7pPr>
            <a:lvl8pPr marL="6048756" indent="0">
              <a:buNone/>
              <a:defRPr sz="3800"/>
            </a:lvl8pPr>
            <a:lvl9pPr marL="6912864" indent="0">
              <a:buNone/>
              <a:defRPr sz="38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87301" y="10144522"/>
            <a:ext cx="10368915" cy="1521227"/>
          </a:xfrm>
        </p:spPr>
        <p:txBody>
          <a:bodyPr/>
          <a:lstStyle>
            <a:lvl1pPr marL="0" indent="0">
              <a:buNone/>
              <a:defRPr sz="2600"/>
            </a:lvl1pPr>
            <a:lvl2pPr marL="864108" indent="0">
              <a:buNone/>
              <a:defRPr sz="2300"/>
            </a:lvl2pPr>
            <a:lvl3pPr marL="1728216" indent="0">
              <a:buNone/>
              <a:defRPr sz="1900"/>
            </a:lvl3pPr>
            <a:lvl4pPr marL="2592324" indent="0">
              <a:buNone/>
              <a:defRPr sz="1700"/>
            </a:lvl4pPr>
            <a:lvl5pPr marL="3456432" indent="0">
              <a:buNone/>
              <a:defRPr sz="1700"/>
            </a:lvl5pPr>
            <a:lvl6pPr marL="4320540" indent="0">
              <a:buNone/>
              <a:defRPr sz="1700"/>
            </a:lvl6pPr>
            <a:lvl7pPr marL="5184648" indent="0">
              <a:buNone/>
              <a:defRPr sz="1700"/>
            </a:lvl7pPr>
            <a:lvl8pPr marL="6048756" indent="0">
              <a:buNone/>
              <a:defRPr sz="1700"/>
            </a:lvl8pPr>
            <a:lvl9pPr marL="6912864" indent="0">
              <a:buNone/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A7F7-8499-4E63-B6F9-D4000AEB2061}" type="datetimeFigureOut">
              <a:rPr lang="en-IN" smtClean="0"/>
              <a:pPr/>
              <a:t>14-06-2014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93AF3-19AB-4B1D-AC32-61702EFC2F7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4077" y="519077"/>
            <a:ext cx="15553373" cy="2160323"/>
          </a:xfrm>
          <a:prstGeom prst="rect">
            <a:avLst/>
          </a:prstGeom>
        </p:spPr>
        <p:txBody>
          <a:bodyPr vert="horz" lIns="172822" tIns="86411" rIns="172822" bIns="864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077" y="3024456"/>
            <a:ext cx="15553373" cy="8554279"/>
          </a:xfrm>
          <a:prstGeom prst="rect">
            <a:avLst/>
          </a:prstGeom>
        </p:spPr>
        <p:txBody>
          <a:bodyPr vert="horz" lIns="172822" tIns="86411" rIns="172822" bIns="864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076" y="12013800"/>
            <a:ext cx="4032356" cy="690104"/>
          </a:xfrm>
          <a:prstGeom prst="rect">
            <a:avLst/>
          </a:prstGeom>
        </p:spPr>
        <p:txBody>
          <a:bodyPr vert="horz" lIns="172822" tIns="86411" rIns="172822" bIns="86411" rtlCol="0" anchor="ctr"/>
          <a:lstStyle>
            <a:lvl1pPr algn="l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DA7F7-8499-4E63-B6F9-D4000AEB2061}" type="datetimeFigureOut">
              <a:rPr lang="en-IN" smtClean="0"/>
              <a:pPr/>
              <a:t>14-06-2014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4522" y="12013800"/>
            <a:ext cx="5472483" cy="690104"/>
          </a:xfrm>
          <a:prstGeom prst="rect">
            <a:avLst/>
          </a:prstGeom>
        </p:spPr>
        <p:txBody>
          <a:bodyPr vert="horz" lIns="172822" tIns="86411" rIns="172822" bIns="86411" rtlCol="0" anchor="ctr"/>
          <a:lstStyle>
            <a:lvl1pPr algn="ctr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385093" y="12013800"/>
            <a:ext cx="4032356" cy="690104"/>
          </a:xfrm>
          <a:prstGeom prst="rect">
            <a:avLst/>
          </a:prstGeom>
        </p:spPr>
        <p:txBody>
          <a:bodyPr vert="horz" lIns="172822" tIns="86411" rIns="172822" bIns="86411" rtlCol="0" anchor="ctr"/>
          <a:lstStyle>
            <a:lvl1pPr algn="r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93AF3-19AB-4B1D-AC32-61702EFC2F7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28216" rtl="0" eaLnBrk="1" latinLnBrk="0" hangingPunct="1">
        <a:spcBef>
          <a:spcPct val="0"/>
        </a:spcBef>
        <a:buNone/>
        <a:defRPr sz="8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8081" indent="-648081" algn="l" defTabSz="1728216" rtl="0" eaLnBrk="1" latinLnBrk="0" hangingPunct="1">
        <a:spcBef>
          <a:spcPct val="20000"/>
        </a:spcBef>
        <a:buFont typeface="Arial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1pPr>
      <a:lvl2pPr marL="1404176" indent="-540068" algn="l" defTabSz="1728216" rtl="0" eaLnBrk="1" latinLnBrk="0" hangingPunct="1">
        <a:spcBef>
          <a:spcPct val="20000"/>
        </a:spcBef>
        <a:buFont typeface="Arial" pitchFamily="34" charset="0"/>
        <a:buChar char="–"/>
        <a:defRPr sz="53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270" indent="-432054" algn="l" defTabSz="1728216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024378" indent="-432054" algn="l" defTabSz="1728216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4pPr>
      <a:lvl5pPr marL="3888486" indent="-432054" algn="l" defTabSz="1728216" rtl="0" eaLnBrk="1" latinLnBrk="0" hangingPunct="1">
        <a:spcBef>
          <a:spcPct val="20000"/>
        </a:spcBef>
        <a:buFont typeface="Arial" pitchFamily="34" charset="0"/>
        <a:buChar char="»"/>
        <a:defRPr sz="3800" kern="1200">
          <a:solidFill>
            <a:schemeClr val="tx1"/>
          </a:solidFill>
          <a:latin typeface="+mn-lt"/>
          <a:ea typeface="+mn-ea"/>
          <a:cs typeface="+mn-cs"/>
        </a:defRPr>
      </a:lvl5pPr>
      <a:lvl6pPr marL="4752594" indent="-432054" algn="l" defTabSz="1728216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6pPr>
      <a:lvl7pPr marL="5616702" indent="-432054" algn="l" defTabSz="1728216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7pPr>
      <a:lvl8pPr marL="6480810" indent="-432054" algn="l" defTabSz="1728216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8pPr>
      <a:lvl9pPr marL="7344918" indent="-432054" algn="l" defTabSz="1728216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8216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64108" algn="l" defTabSz="1728216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728216" algn="l" defTabSz="1728216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592324" algn="l" defTabSz="1728216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456432" algn="l" defTabSz="1728216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20540" algn="l" defTabSz="1728216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184648" algn="l" defTabSz="1728216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6048756" algn="l" defTabSz="1728216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912864" algn="l" defTabSz="1728216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203175" y="764834"/>
            <a:ext cx="8709768" cy="7077119"/>
            <a:chOff x="683568" y="404664"/>
            <a:chExt cx="7344816" cy="5256584"/>
          </a:xfrm>
        </p:grpSpPr>
        <p:sp>
          <p:nvSpPr>
            <p:cNvPr id="4" name="Oval 3"/>
            <p:cNvSpPr/>
            <p:nvPr/>
          </p:nvSpPr>
          <p:spPr>
            <a:xfrm>
              <a:off x="1907704" y="836712"/>
              <a:ext cx="1440160" cy="136815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 b="1" dirty="0" smtClean="0"/>
                <a:t>R2</a:t>
              </a:r>
              <a:endParaRPr lang="en-IN" sz="6000" b="1" dirty="0"/>
            </a:p>
          </p:txBody>
        </p:sp>
        <p:grpSp>
          <p:nvGrpSpPr>
            <p:cNvPr id="19" name="Group 18"/>
            <p:cNvGrpSpPr/>
            <p:nvPr/>
          </p:nvGrpSpPr>
          <p:grpSpPr>
            <a:xfrm rot="5400000">
              <a:off x="1589697" y="2920352"/>
              <a:ext cx="2148181" cy="648071"/>
              <a:chOff x="2492152" y="1160585"/>
              <a:chExt cx="3202919" cy="966268"/>
            </a:xfrm>
          </p:grpSpPr>
          <p:sp>
            <p:nvSpPr>
              <p:cNvPr id="17" name="Freeform 16"/>
              <p:cNvSpPr/>
              <p:nvPr/>
            </p:nvSpPr>
            <p:spPr>
              <a:xfrm>
                <a:off x="2501705" y="1160585"/>
                <a:ext cx="3193366" cy="201637"/>
              </a:xfrm>
              <a:custGeom>
                <a:avLst/>
                <a:gdLst>
                  <a:gd name="connsiteX0" fmla="*/ 0 w 3193366"/>
                  <a:gd name="connsiteY0" fmla="*/ 201637 h 201637"/>
                  <a:gd name="connsiteX1" fmla="*/ 1533378 w 3193366"/>
                  <a:gd name="connsiteY1" fmla="*/ 4689 h 201637"/>
                  <a:gd name="connsiteX2" fmla="*/ 3193366 w 3193366"/>
                  <a:gd name="connsiteY2" fmla="*/ 173501 h 201637"/>
                  <a:gd name="connsiteX3" fmla="*/ 3193366 w 3193366"/>
                  <a:gd name="connsiteY3" fmla="*/ 173501 h 201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93366" h="201637">
                    <a:moveTo>
                      <a:pt x="0" y="201637"/>
                    </a:moveTo>
                    <a:cubicBezTo>
                      <a:pt x="500575" y="105507"/>
                      <a:pt x="1001150" y="9378"/>
                      <a:pt x="1533378" y="4689"/>
                    </a:cubicBezTo>
                    <a:cubicBezTo>
                      <a:pt x="2065606" y="0"/>
                      <a:pt x="3193366" y="173501"/>
                      <a:pt x="3193366" y="173501"/>
                    </a:cubicBezTo>
                    <a:lnTo>
                      <a:pt x="3193366" y="173501"/>
                    </a:ln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Freeform 17"/>
              <p:cNvSpPr/>
              <p:nvPr/>
            </p:nvSpPr>
            <p:spPr>
              <a:xfrm flipV="1">
                <a:off x="2492152" y="1925216"/>
                <a:ext cx="3193366" cy="201637"/>
              </a:xfrm>
              <a:custGeom>
                <a:avLst/>
                <a:gdLst>
                  <a:gd name="connsiteX0" fmla="*/ 0 w 3193366"/>
                  <a:gd name="connsiteY0" fmla="*/ 201637 h 201637"/>
                  <a:gd name="connsiteX1" fmla="*/ 1533378 w 3193366"/>
                  <a:gd name="connsiteY1" fmla="*/ 4689 h 201637"/>
                  <a:gd name="connsiteX2" fmla="*/ 3193366 w 3193366"/>
                  <a:gd name="connsiteY2" fmla="*/ 173501 h 201637"/>
                  <a:gd name="connsiteX3" fmla="*/ 3193366 w 3193366"/>
                  <a:gd name="connsiteY3" fmla="*/ 173501 h 201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93366" h="201637">
                    <a:moveTo>
                      <a:pt x="0" y="201637"/>
                    </a:moveTo>
                    <a:cubicBezTo>
                      <a:pt x="500575" y="105507"/>
                      <a:pt x="1001150" y="9378"/>
                      <a:pt x="1533378" y="4689"/>
                    </a:cubicBezTo>
                    <a:cubicBezTo>
                      <a:pt x="2065606" y="0"/>
                      <a:pt x="3193366" y="173501"/>
                      <a:pt x="3193366" y="173501"/>
                    </a:cubicBezTo>
                    <a:lnTo>
                      <a:pt x="3193366" y="173501"/>
                    </a:ln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0" name="Oval 19"/>
            <p:cNvSpPr/>
            <p:nvPr/>
          </p:nvSpPr>
          <p:spPr>
            <a:xfrm>
              <a:off x="1907704" y="4293096"/>
              <a:ext cx="1440160" cy="136815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 b="1" dirty="0" smtClean="0"/>
                <a:t>R1</a:t>
              </a:r>
              <a:endParaRPr lang="en-IN" sz="6000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5364088" y="836712"/>
              <a:ext cx="1440160" cy="136815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 b="1" dirty="0" smtClean="0"/>
                <a:t>R3</a:t>
              </a:r>
              <a:endParaRPr lang="en-IN" sz="6000" b="1" dirty="0"/>
            </a:p>
          </p:txBody>
        </p:sp>
        <p:grpSp>
          <p:nvGrpSpPr>
            <p:cNvPr id="26" name="Group 25"/>
            <p:cNvGrpSpPr/>
            <p:nvPr/>
          </p:nvGrpSpPr>
          <p:grpSpPr>
            <a:xfrm rot="5400000">
              <a:off x="5046081" y="2920352"/>
              <a:ext cx="2148181" cy="648071"/>
              <a:chOff x="2492152" y="1160585"/>
              <a:chExt cx="3202919" cy="966268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2501705" y="1160585"/>
                <a:ext cx="3193366" cy="201637"/>
              </a:xfrm>
              <a:custGeom>
                <a:avLst/>
                <a:gdLst>
                  <a:gd name="connsiteX0" fmla="*/ 0 w 3193366"/>
                  <a:gd name="connsiteY0" fmla="*/ 201637 h 201637"/>
                  <a:gd name="connsiteX1" fmla="*/ 1533378 w 3193366"/>
                  <a:gd name="connsiteY1" fmla="*/ 4689 h 201637"/>
                  <a:gd name="connsiteX2" fmla="*/ 3193366 w 3193366"/>
                  <a:gd name="connsiteY2" fmla="*/ 173501 h 201637"/>
                  <a:gd name="connsiteX3" fmla="*/ 3193366 w 3193366"/>
                  <a:gd name="connsiteY3" fmla="*/ 173501 h 201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93366" h="201637">
                    <a:moveTo>
                      <a:pt x="0" y="201637"/>
                    </a:moveTo>
                    <a:cubicBezTo>
                      <a:pt x="500575" y="105507"/>
                      <a:pt x="1001150" y="9378"/>
                      <a:pt x="1533378" y="4689"/>
                    </a:cubicBezTo>
                    <a:cubicBezTo>
                      <a:pt x="2065606" y="0"/>
                      <a:pt x="3193366" y="173501"/>
                      <a:pt x="3193366" y="173501"/>
                    </a:cubicBezTo>
                    <a:lnTo>
                      <a:pt x="3193366" y="173501"/>
                    </a:ln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Freeform 27"/>
              <p:cNvSpPr/>
              <p:nvPr/>
            </p:nvSpPr>
            <p:spPr>
              <a:xfrm flipV="1">
                <a:off x="2492152" y="1925216"/>
                <a:ext cx="3193366" cy="201637"/>
              </a:xfrm>
              <a:custGeom>
                <a:avLst/>
                <a:gdLst>
                  <a:gd name="connsiteX0" fmla="*/ 0 w 3193366"/>
                  <a:gd name="connsiteY0" fmla="*/ 201637 h 201637"/>
                  <a:gd name="connsiteX1" fmla="*/ 1533378 w 3193366"/>
                  <a:gd name="connsiteY1" fmla="*/ 4689 h 201637"/>
                  <a:gd name="connsiteX2" fmla="*/ 3193366 w 3193366"/>
                  <a:gd name="connsiteY2" fmla="*/ 173501 h 201637"/>
                  <a:gd name="connsiteX3" fmla="*/ 3193366 w 3193366"/>
                  <a:gd name="connsiteY3" fmla="*/ 173501 h 201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93366" h="201637">
                    <a:moveTo>
                      <a:pt x="0" y="201637"/>
                    </a:moveTo>
                    <a:cubicBezTo>
                      <a:pt x="500575" y="105507"/>
                      <a:pt x="1001150" y="9378"/>
                      <a:pt x="1533378" y="4689"/>
                    </a:cubicBezTo>
                    <a:cubicBezTo>
                      <a:pt x="2065606" y="0"/>
                      <a:pt x="3193366" y="173501"/>
                      <a:pt x="3193366" y="173501"/>
                    </a:cubicBezTo>
                    <a:lnTo>
                      <a:pt x="3193366" y="173501"/>
                    </a:ln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9" name="Oval 28"/>
            <p:cNvSpPr/>
            <p:nvPr/>
          </p:nvSpPr>
          <p:spPr>
            <a:xfrm>
              <a:off x="5364088" y="4293096"/>
              <a:ext cx="1440160" cy="136815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 b="1" dirty="0" smtClean="0"/>
                <a:t>R0</a:t>
              </a:r>
              <a:endParaRPr lang="en-IN" sz="6000" b="1" dirty="0"/>
            </a:p>
          </p:txBody>
        </p:sp>
        <p:grpSp>
          <p:nvGrpSpPr>
            <p:cNvPr id="30" name="Group 29"/>
            <p:cNvGrpSpPr/>
            <p:nvPr/>
          </p:nvGrpSpPr>
          <p:grpSpPr>
            <a:xfrm rot="10800000">
              <a:off x="3275856" y="1196753"/>
              <a:ext cx="2148181" cy="648071"/>
              <a:chOff x="2492152" y="1160585"/>
              <a:chExt cx="3202919" cy="966268"/>
            </a:xfrm>
          </p:grpSpPr>
          <p:sp>
            <p:nvSpPr>
              <p:cNvPr id="31" name="Freeform 30"/>
              <p:cNvSpPr/>
              <p:nvPr/>
            </p:nvSpPr>
            <p:spPr>
              <a:xfrm>
                <a:off x="2501705" y="1160585"/>
                <a:ext cx="3193366" cy="201637"/>
              </a:xfrm>
              <a:custGeom>
                <a:avLst/>
                <a:gdLst>
                  <a:gd name="connsiteX0" fmla="*/ 0 w 3193366"/>
                  <a:gd name="connsiteY0" fmla="*/ 201637 h 201637"/>
                  <a:gd name="connsiteX1" fmla="*/ 1533378 w 3193366"/>
                  <a:gd name="connsiteY1" fmla="*/ 4689 h 201637"/>
                  <a:gd name="connsiteX2" fmla="*/ 3193366 w 3193366"/>
                  <a:gd name="connsiteY2" fmla="*/ 173501 h 201637"/>
                  <a:gd name="connsiteX3" fmla="*/ 3193366 w 3193366"/>
                  <a:gd name="connsiteY3" fmla="*/ 173501 h 201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93366" h="201637">
                    <a:moveTo>
                      <a:pt x="0" y="201637"/>
                    </a:moveTo>
                    <a:cubicBezTo>
                      <a:pt x="500575" y="105507"/>
                      <a:pt x="1001150" y="9378"/>
                      <a:pt x="1533378" y="4689"/>
                    </a:cubicBezTo>
                    <a:cubicBezTo>
                      <a:pt x="2065606" y="0"/>
                      <a:pt x="3193366" y="173501"/>
                      <a:pt x="3193366" y="173501"/>
                    </a:cubicBezTo>
                    <a:lnTo>
                      <a:pt x="3193366" y="173501"/>
                    </a:ln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Freeform 31"/>
              <p:cNvSpPr/>
              <p:nvPr/>
            </p:nvSpPr>
            <p:spPr>
              <a:xfrm flipV="1">
                <a:off x="2492152" y="1925216"/>
                <a:ext cx="3193366" cy="201637"/>
              </a:xfrm>
              <a:custGeom>
                <a:avLst/>
                <a:gdLst>
                  <a:gd name="connsiteX0" fmla="*/ 0 w 3193366"/>
                  <a:gd name="connsiteY0" fmla="*/ 201637 h 201637"/>
                  <a:gd name="connsiteX1" fmla="*/ 1533378 w 3193366"/>
                  <a:gd name="connsiteY1" fmla="*/ 4689 h 201637"/>
                  <a:gd name="connsiteX2" fmla="*/ 3193366 w 3193366"/>
                  <a:gd name="connsiteY2" fmla="*/ 173501 h 201637"/>
                  <a:gd name="connsiteX3" fmla="*/ 3193366 w 3193366"/>
                  <a:gd name="connsiteY3" fmla="*/ 173501 h 201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93366" h="201637">
                    <a:moveTo>
                      <a:pt x="0" y="201637"/>
                    </a:moveTo>
                    <a:cubicBezTo>
                      <a:pt x="500575" y="105507"/>
                      <a:pt x="1001150" y="9378"/>
                      <a:pt x="1533378" y="4689"/>
                    </a:cubicBezTo>
                    <a:cubicBezTo>
                      <a:pt x="2065606" y="0"/>
                      <a:pt x="3193366" y="173501"/>
                      <a:pt x="3193366" y="173501"/>
                    </a:cubicBezTo>
                    <a:lnTo>
                      <a:pt x="3193366" y="173501"/>
                    </a:ln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 rot="10800000">
              <a:off x="3275856" y="4653136"/>
              <a:ext cx="2148181" cy="648071"/>
              <a:chOff x="2492152" y="1160585"/>
              <a:chExt cx="3202919" cy="966268"/>
            </a:xfrm>
          </p:grpSpPr>
          <p:sp>
            <p:nvSpPr>
              <p:cNvPr id="34" name="Freeform 33"/>
              <p:cNvSpPr/>
              <p:nvPr/>
            </p:nvSpPr>
            <p:spPr>
              <a:xfrm>
                <a:off x="2501705" y="1160585"/>
                <a:ext cx="3193366" cy="201637"/>
              </a:xfrm>
              <a:custGeom>
                <a:avLst/>
                <a:gdLst>
                  <a:gd name="connsiteX0" fmla="*/ 0 w 3193366"/>
                  <a:gd name="connsiteY0" fmla="*/ 201637 h 201637"/>
                  <a:gd name="connsiteX1" fmla="*/ 1533378 w 3193366"/>
                  <a:gd name="connsiteY1" fmla="*/ 4689 h 201637"/>
                  <a:gd name="connsiteX2" fmla="*/ 3193366 w 3193366"/>
                  <a:gd name="connsiteY2" fmla="*/ 173501 h 201637"/>
                  <a:gd name="connsiteX3" fmla="*/ 3193366 w 3193366"/>
                  <a:gd name="connsiteY3" fmla="*/ 173501 h 201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93366" h="201637">
                    <a:moveTo>
                      <a:pt x="0" y="201637"/>
                    </a:moveTo>
                    <a:cubicBezTo>
                      <a:pt x="500575" y="105507"/>
                      <a:pt x="1001150" y="9378"/>
                      <a:pt x="1533378" y="4689"/>
                    </a:cubicBezTo>
                    <a:cubicBezTo>
                      <a:pt x="2065606" y="0"/>
                      <a:pt x="3193366" y="173501"/>
                      <a:pt x="3193366" y="173501"/>
                    </a:cubicBezTo>
                    <a:lnTo>
                      <a:pt x="3193366" y="173501"/>
                    </a:ln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Freeform 34"/>
              <p:cNvSpPr/>
              <p:nvPr/>
            </p:nvSpPr>
            <p:spPr>
              <a:xfrm flipV="1">
                <a:off x="2492152" y="1925216"/>
                <a:ext cx="3193366" cy="201637"/>
              </a:xfrm>
              <a:custGeom>
                <a:avLst/>
                <a:gdLst>
                  <a:gd name="connsiteX0" fmla="*/ 0 w 3193366"/>
                  <a:gd name="connsiteY0" fmla="*/ 201637 h 201637"/>
                  <a:gd name="connsiteX1" fmla="*/ 1533378 w 3193366"/>
                  <a:gd name="connsiteY1" fmla="*/ 4689 h 201637"/>
                  <a:gd name="connsiteX2" fmla="*/ 3193366 w 3193366"/>
                  <a:gd name="connsiteY2" fmla="*/ 173501 h 201637"/>
                  <a:gd name="connsiteX3" fmla="*/ 3193366 w 3193366"/>
                  <a:gd name="connsiteY3" fmla="*/ 173501 h 201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93366" h="201637">
                    <a:moveTo>
                      <a:pt x="0" y="201637"/>
                    </a:moveTo>
                    <a:cubicBezTo>
                      <a:pt x="500575" y="105507"/>
                      <a:pt x="1001150" y="9378"/>
                      <a:pt x="1533378" y="4689"/>
                    </a:cubicBezTo>
                    <a:cubicBezTo>
                      <a:pt x="2065606" y="0"/>
                      <a:pt x="3193366" y="173501"/>
                      <a:pt x="3193366" y="173501"/>
                    </a:cubicBezTo>
                    <a:lnTo>
                      <a:pt x="3193366" y="173501"/>
                    </a:ln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7" name="Rounded Rectangle 36"/>
            <p:cNvSpPr/>
            <p:nvPr/>
          </p:nvSpPr>
          <p:spPr>
            <a:xfrm>
              <a:off x="683568" y="404664"/>
              <a:ext cx="1080120" cy="79208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500" b="1" dirty="0" smtClean="0"/>
                <a:t>N2</a:t>
              </a:r>
              <a:endParaRPr lang="en-IN" sz="4500" b="1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1763688" y="980728"/>
              <a:ext cx="288032" cy="1440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 flipV="1">
              <a:off x="1475656" y="1196752"/>
              <a:ext cx="432050" cy="2160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ounded Rectangle 43"/>
            <p:cNvSpPr/>
            <p:nvPr/>
          </p:nvSpPr>
          <p:spPr>
            <a:xfrm>
              <a:off x="683568" y="3861048"/>
              <a:ext cx="1080120" cy="79208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500" b="1" dirty="0" smtClean="0"/>
                <a:t>N1</a:t>
              </a:r>
              <a:endParaRPr lang="en-IN" sz="4500" b="1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1763688" y="4437112"/>
              <a:ext cx="288032" cy="1440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 flipV="1">
              <a:off x="1475656" y="4653136"/>
              <a:ext cx="432050" cy="2160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/>
            <p:cNvGrpSpPr/>
            <p:nvPr/>
          </p:nvGrpSpPr>
          <p:grpSpPr>
            <a:xfrm flipH="1">
              <a:off x="6660232" y="404664"/>
              <a:ext cx="1368152" cy="1008112"/>
              <a:chOff x="2843808" y="557064"/>
              <a:chExt cx="1368152" cy="1008112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2843808" y="557064"/>
                <a:ext cx="1080120" cy="792088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500" b="1" dirty="0" smtClean="0"/>
                  <a:t>N3</a:t>
                </a:r>
                <a:endParaRPr lang="en-IN" sz="4500" b="1" dirty="0"/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>
                <a:off x="3923928" y="1133128"/>
                <a:ext cx="288032" cy="1440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1" flipV="1">
                <a:off x="3635896" y="1349152"/>
                <a:ext cx="432050" cy="21602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 flipH="1">
              <a:off x="6660232" y="3861048"/>
              <a:ext cx="1368152" cy="1008112"/>
              <a:chOff x="2843808" y="557064"/>
              <a:chExt cx="1368152" cy="1008112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2843808" y="557064"/>
                <a:ext cx="1080120" cy="792088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4500" b="1" dirty="0" smtClean="0"/>
                  <a:t>N0</a:t>
                </a:r>
                <a:endParaRPr lang="en-IN" sz="4500" b="1" dirty="0"/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3923928" y="1133128"/>
                <a:ext cx="288032" cy="1440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H="1" flipV="1">
                <a:off x="3635896" y="1349152"/>
                <a:ext cx="432050" cy="21602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52"/>
          <p:cNvGrpSpPr/>
          <p:nvPr/>
        </p:nvGrpSpPr>
        <p:grpSpPr>
          <a:xfrm>
            <a:off x="9262537" y="1069748"/>
            <a:ext cx="7731153" cy="6347325"/>
            <a:chOff x="1942631" y="1069747"/>
            <a:chExt cx="7093865" cy="5671621"/>
          </a:xfrm>
        </p:grpSpPr>
        <p:grpSp>
          <p:nvGrpSpPr>
            <p:cNvPr id="154" name="Group 100"/>
            <p:cNvGrpSpPr/>
            <p:nvPr/>
          </p:nvGrpSpPr>
          <p:grpSpPr>
            <a:xfrm>
              <a:off x="1942631" y="1069747"/>
              <a:ext cx="7093865" cy="5671621"/>
              <a:chOff x="375139" y="133643"/>
              <a:chExt cx="7077080" cy="5637132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1883701" y="1144472"/>
                <a:ext cx="903630" cy="974574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/>
                  <a:t>R2</a:t>
                </a:r>
                <a:endParaRPr lang="en-IN" sz="3200" b="1" dirty="0"/>
              </a:p>
            </p:txBody>
          </p:sp>
          <p:grpSp>
            <p:nvGrpSpPr>
              <p:cNvPr id="158" name="Group 18"/>
              <p:cNvGrpSpPr/>
              <p:nvPr/>
            </p:nvGrpSpPr>
            <p:grpSpPr>
              <a:xfrm rot="5400000">
                <a:off x="1593001" y="2656212"/>
                <a:ext cx="1530211" cy="406633"/>
                <a:chOff x="2492152" y="1160585"/>
                <a:chExt cx="3202919" cy="966268"/>
              </a:xfrm>
            </p:grpSpPr>
            <p:sp>
              <p:nvSpPr>
                <p:cNvPr id="198" name="Freeform 16"/>
                <p:cNvSpPr/>
                <p:nvPr/>
              </p:nvSpPr>
              <p:spPr>
                <a:xfrm>
                  <a:off x="2501705" y="1160585"/>
                  <a:ext cx="3193366" cy="201637"/>
                </a:xfrm>
                <a:custGeom>
                  <a:avLst/>
                  <a:gdLst>
                    <a:gd name="connsiteX0" fmla="*/ 0 w 3193366"/>
                    <a:gd name="connsiteY0" fmla="*/ 201637 h 201637"/>
                    <a:gd name="connsiteX1" fmla="*/ 1533378 w 3193366"/>
                    <a:gd name="connsiteY1" fmla="*/ 4689 h 201637"/>
                    <a:gd name="connsiteX2" fmla="*/ 3193366 w 3193366"/>
                    <a:gd name="connsiteY2" fmla="*/ 173501 h 201637"/>
                    <a:gd name="connsiteX3" fmla="*/ 3193366 w 3193366"/>
                    <a:gd name="connsiteY3" fmla="*/ 173501 h 201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93366" h="201637">
                      <a:moveTo>
                        <a:pt x="0" y="201637"/>
                      </a:moveTo>
                      <a:cubicBezTo>
                        <a:pt x="500575" y="105507"/>
                        <a:pt x="1001150" y="9378"/>
                        <a:pt x="1533378" y="4689"/>
                      </a:cubicBezTo>
                      <a:cubicBezTo>
                        <a:pt x="2065606" y="0"/>
                        <a:pt x="3193366" y="173501"/>
                        <a:pt x="3193366" y="173501"/>
                      </a:cubicBezTo>
                      <a:lnTo>
                        <a:pt x="3193366" y="173501"/>
                      </a:lnTo>
                    </a:path>
                  </a:pathLst>
                </a:cu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9" name="Freeform 17"/>
                <p:cNvSpPr/>
                <p:nvPr/>
              </p:nvSpPr>
              <p:spPr>
                <a:xfrm flipV="1">
                  <a:off x="2492152" y="1925216"/>
                  <a:ext cx="3193366" cy="201637"/>
                </a:xfrm>
                <a:custGeom>
                  <a:avLst/>
                  <a:gdLst>
                    <a:gd name="connsiteX0" fmla="*/ 0 w 3193366"/>
                    <a:gd name="connsiteY0" fmla="*/ 201637 h 201637"/>
                    <a:gd name="connsiteX1" fmla="*/ 1533378 w 3193366"/>
                    <a:gd name="connsiteY1" fmla="*/ 4689 h 201637"/>
                    <a:gd name="connsiteX2" fmla="*/ 3193366 w 3193366"/>
                    <a:gd name="connsiteY2" fmla="*/ 173501 h 201637"/>
                    <a:gd name="connsiteX3" fmla="*/ 3193366 w 3193366"/>
                    <a:gd name="connsiteY3" fmla="*/ 173501 h 201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93366" h="201637">
                      <a:moveTo>
                        <a:pt x="0" y="201637"/>
                      </a:moveTo>
                      <a:cubicBezTo>
                        <a:pt x="500575" y="105507"/>
                        <a:pt x="1001150" y="9378"/>
                        <a:pt x="1533378" y="4689"/>
                      </a:cubicBezTo>
                      <a:cubicBezTo>
                        <a:pt x="2065606" y="0"/>
                        <a:pt x="3193366" y="173501"/>
                        <a:pt x="3193366" y="173501"/>
                      </a:cubicBezTo>
                      <a:lnTo>
                        <a:pt x="3193366" y="173501"/>
                      </a:lnTo>
                    </a:path>
                  </a:pathLst>
                </a:cu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59" name="Oval 158"/>
              <p:cNvSpPr/>
              <p:nvPr/>
            </p:nvSpPr>
            <p:spPr>
              <a:xfrm>
                <a:off x="1883701" y="3606554"/>
                <a:ext cx="903630" cy="974574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/>
                  <a:t>R1</a:t>
                </a:r>
                <a:endParaRPr lang="en-IN" sz="3200" b="1" dirty="0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4052413" y="1144472"/>
                <a:ext cx="903630" cy="974574"/>
              </a:xfrm>
              <a:prstGeom prst="ellipse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 smtClean="0"/>
                  <a:t>R3</a:t>
                </a:r>
                <a:endParaRPr lang="en-IN" sz="3200" b="1" dirty="0"/>
              </a:p>
            </p:txBody>
          </p:sp>
          <p:grpSp>
            <p:nvGrpSpPr>
              <p:cNvPr id="161" name="Group 29"/>
              <p:cNvGrpSpPr/>
              <p:nvPr/>
            </p:nvGrpSpPr>
            <p:grpSpPr>
              <a:xfrm rot="10800000">
                <a:off x="2742150" y="1400940"/>
                <a:ext cx="1347878" cy="461640"/>
                <a:chOff x="2492152" y="1160585"/>
                <a:chExt cx="3202919" cy="966268"/>
              </a:xfrm>
            </p:grpSpPr>
            <p:sp>
              <p:nvSpPr>
                <p:cNvPr id="196" name="Freeform 195"/>
                <p:cNvSpPr/>
                <p:nvPr/>
              </p:nvSpPr>
              <p:spPr>
                <a:xfrm>
                  <a:off x="2501705" y="1160585"/>
                  <a:ext cx="3193366" cy="201637"/>
                </a:xfrm>
                <a:custGeom>
                  <a:avLst/>
                  <a:gdLst>
                    <a:gd name="connsiteX0" fmla="*/ 0 w 3193366"/>
                    <a:gd name="connsiteY0" fmla="*/ 201637 h 201637"/>
                    <a:gd name="connsiteX1" fmla="*/ 1533378 w 3193366"/>
                    <a:gd name="connsiteY1" fmla="*/ 4689 h 201637"/>
                    <a:gd name="connsiteX2" fmla="*/ 3193366 w 3193366"/>
                    <a:gd name="connsiteY2" fmla="*/ 173501 h 201637"/>
                    <a:gd name="connsiteX3" fmla="*/ 3193366 w 3193366"/>
                    <a:gd name="connsiteY3" fmla="*/ 173501 h 201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93366" h="201637">
                      <a:moveTo>
                        <a:pt x="0" y="201637"/>
                      </a:moveTo>
                      <a:cubicBezTo>
                        <a:pt x="500575" y="105507"/>
                        <a:pt x="1001150" y="9378"/>
                        <a:pt x="1533378" y="4689"/>
                      </a:cubicBezTo>
                      <a:cubicBezTo>
                        <a:pt x="2065606" y="0"/>
                        <a:pt x="3193366" y="173501"/>
                        <a:pt x="3193366" y="173501"/>
                      </a:cubicBezTo>
                      <a:lnTo>
                        <a:pt x="3193366" y="173501"/>
                      </a:lnTo>
                    </a:path>
                  </a:pathLst>
                </a:cu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97" name="Freeform 196"/>
                <p:cNvSpPr/>
                <p:nvPr/>
              </p:nvSpPr>
              <p:spPr>
                <a:xfrm flipV="1">
                  <a:off x="2492152" y="1925216"/>
                  <a:ext cx="3193366" cy="201637"/>
                </a:xfrm>
                <a:custGeom>
                  <a:avLst/>
                  <a:gdLst>
                    <a:gd name="connsiteX0" fmla="*/ 0 w 3193366"/>
                    <a:gd name="connsiteY0" fmla="*/ 201637 h 201637"/>
                    <a:gd name="connsiteX1" fmla="*/ 1533378 w 3193366"/>
                    <a:gd name="connsiteY1" fmla="*/ 4689 h 201637"/>
                    <a:gd name="connsiteX2" fmla="*/ 3193366 w 3193366"/>
                    <a:gd name="connsiteY2" fmla="*/ 173501 h 201637"/>
                    <a:gd name="connsiteX3" fmla="*/ 3193366 w 3193366"/>
                    <a:gd name="connsiteY3" fmla="*/ 173501 h 201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93366" h="201637">
                      <a:moveTo>
                        <a:pt x="0" y="201637"/>
                      </a:moveTo>
                      <a:cubicBezTo>
                        <a:pt x="500575" y="105507"/>
                        <a:pt x="1001150" y="9378"/>
                        <a:pt x="1533378" y="4689"/>
                      </a:cubicBezTo>
                      <a:cubicBezTo>
                        <a:pt x="2065606" y="0"/>
                        <a:pt x="3193366" y="173501"/>
                        <a:pt x="3193366" y="173501"/>
                      </a:cubicBezTo>
                      <a:lnTo>
                        <a:pt x="3193366" y="173501"/>
                      </a:lnTo>
                    </a:path>
                  </a:pathLst>
                </a:cu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162" name="Rounded Rectangle 161"/>
              <p:cNvSpPr/>
              <p:nvPr/>
            </p:nvSpPr>
            <p:spPr>
              <a:xfrm>
                <a:off x="1115616" y="836712"/>
                <a:ext cx="677722" cy="564227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N2</a:t>
                </a:r>
                <a:endParaRPr lang="en-IN" sz="2400" b="1" dirty="0"/>
              </a:p>
            </p:txBody>
          </p:sp>
          <p:cxnSp>
            <p:nvCxnSpPr>
              <p:cNvPr id="163" name="Straight Arrow Connector 162"/>
              <p:cNvCxnSpPr/>
              <p:nvPr/>
            </p:nvCxnSpPr>
            <p:spPr>
              <a:xfrm>
                <a:off x="1793338" y="1247059"/>
                <a:ext cx="180726" cy="1025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/>
              <p:cNvCxnSpPr/>
              <p:nvPr/>
            </p:nvCxnSpPr>
            <p:spPr>
              <a:xfrm flipH="1" flipV="1">
                <a:off x="1612612" y="1400939"/>
                <a:ext cx="271090" cy="1538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Rounded Rectangle 164"/>
              <p:cNvSpPr/>
              <p:nvPr/>
            </p:nvSpPr>
            <p:spPr>
              <a:xfrm>
                <a:off x="1115616" y="3298794"/>
                <a:ext cx="677722" cy="564227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N1</a:t>
                </a:r>
                <a:endParaRPr lang="en-IN" sz="2400" b="1" dirty="0"/>
              </a:p>
            </p:txBody>
          </p:sp>
          <p:cxnSp>
            <p:nvCxnSpPr>
              <p:cNvPr id="166" name="Straight Arrow Connector 165"/>
              <p:cNvCxnSpPr/>
              <p:nvPr/>
            </p:nvCxnSpPr>
            <p:spPr>
              <a:xfrm>
                <a:off x="1793338" y="3709141"/>
                <a:ext cx="180726" cy="1025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/>
              <p:nvPr/>
            </p:nvCxnSpPr>
            <p:spPr>
              <a:xfrm flipH="1" flipV="1">
                <a:off x="1612612" y="3863021"/>
                <a:ext cx="271090" cy="15388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8" name="Group 49"/>
              <p:cNvGrpSpPr/>
              <p:nvPr/>
            </p:nvGrpSpPr>
            <p:grpSpPr>
              <a:xfrm flipH="1">
                <a:off x="4865680" y="836712"/>
                <a:ext cx="858448" cy="718107"/>
                <a:chOff x="2843808" y="557064"/>
                <a:chExt cx="1368152" cy="1008112"/>
              </a:xfrm>
            </p:grpSpPr>
            <p:sp>
              <p:nvSpPr>
                <p:cNvPr id="193" name="Rounded Rectangle 192"/>
                <p:cNvSpPr/>
                <p:nvPr/>
              </p:nvSpPr>
              <p:spPr>
                <a:xfrm>
                  <a:off x="2843808" y="557064"/>
                  <a:ext cx="1080120" cy="792088"/>
                </a:xfrm>
                <a:prstGeom prst="round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/>
                    <a:t>N3</a:t>
                  </a:r>
                  <a:endParaRPr lang="en-IN" sz="2400" b="1" dirty="0"/>
                </a:p>
              </p:txBody>
            </p:sp>
            <p:cxnSp>
              <p:nvCxnSpPr>
                <p:cNvPr id="194" name="Straight Arrow Connector 193"/>
                <p:cNvCxnSpPr/>
                <p:nvPr/>
              </p:nvCxnSpPr>
              <p:spPr>
                <a:xfrm>
                  <a:off x="3923928" y="1133128"/>
                  <a:ext cx="288032" cy="14401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Arrow Connector 194"/>
                <p:cNvCxnSpPr/>
                <p:nvPr/>
              </p:nvCxnSpPr>
              <p:spPr>
                <a:xfrm flipH="1" flipV="1">
                  <a:off x="3635896" y="1349152"/>
                  <a:ext cx="432050" cy="21602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9" name="Freeform 168"/>
              <p:cNvSpPr/>
              <p:nvPr/>
            </p:nvSpPr>
            <p:spPr>
              <a:xfrm>
                <a:off x="375139" y="133643"/>
                <a:ext cx="5744307" cy="5446541"/>
              </a:xfrm>
              <a:custGeom>
                <a:avLst/>
                <a:gdLst>
                  <a:gd name="connsiteX0" fmla="*/ 2368061 w 5744307"/>
                  <a:gd name="connsiteY0" fmla="*/ 4930726 h 5446541"/>
                  <a:gd name="connsiteX1" fmla="*/ 5659901 w 5744307"/>
                  <a:gd name="connsiteY1" fmla="*/ 1104314 h 5446541"/>
                  <a:gd name="connsiteX2" fmla="*/ 2874498 w 5744307"/>
                  <a:gd name="connsiteY2" fmla="*/ 189914 h 5446541"/>
                  <a:gd name="connsiteX3" fmla="*/ 370449 w 5744307"/>
                  <a:gd name="connsiteY3" fmla="*/ 668215 h 5446541"/>
                  <a:gd name="connsiteX4" fmla="*/ 651803 w 5744307"/>
                  <a:gd name="connsiteY4" fmla="*/ 4199206 h 5446541"/>
                  <a:gd name="connsiteX5" fmla="*/ 2368061 w 5744307"/>
                  <a:gd name="connsiteY5" fmla="*/ 4930726 h 5446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4307" h="5446541">
                    <a:moveTo>
                      <a:pt x="2368061" y="4930726"/>
                    </a:moveTo>
                    <a:cubicBezTo>
                      <a:pt x="3202744" y="4414911"/>
                      <a:pt x="5575495" y="1894449"/>
                      <a:pt x="5659901" y="1104314"/>
                    </a:cubicBezTo>
                    <a:cubicBezTo>
                      <a:pt x="5744307" y="314179"/>
                      <a:pt x="3756073" y="262597"/>
                      <a:pt x="2874498" y="189914"/>
                    </a:cubicBezTo>
                    <a:cubicBezTo>
                      <a:pt x="1992923" y="117231"/>
                      <a:pt x="740898" y="0"/>
                      <a:pt x="370449" y="668215"/>
                    </a:cubicBezTo>
                    <a:cubicBezTo>
                      <a:pt x="0" y="1336430"/>
                      <a:pt x="321212" y="3486443"/>
                      <a:pt x="651803" y="4199206"/>
                    </a:cubicBezTo>
                    <a:cubicBezTo>
                      <a:pt x="982394" y="4911969"/>
                      <a:pt x="1533378" y="5446541"/>
                      <a:pt x="2368061" y="4930726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70" name="Rectangle 169"/>
              <p:cNvSpPr/>
              <p:nvPr/>
            </p:nvSpPr>
            <p:spPr>
              <a:xfrm rot="18739476">
                <a:off x="4204130" y="2836944"/>
                <a:ext cx="889020" cy="34656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UART</a:t>
                </a:r>
                <a:endParaRPr lang="en-IN" sz="2400" b="1" dirty="0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rot="18951561">
                <a:off x="3054994" y="4045936"/>
                <a:ext cx="889020" cy="34656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UART</a:t>
                </a:r>
                <a:endParaRPr lang="en-IN" sz="2400" b="1" dirty="0"/>
              </a:p>
            </p:txBody>
          </p:sp>
          <p:sp>
            <p:nvSpPr>
              <p:cNvPr id="172" name="Freeform 171"/>
              <p:cNvSpPr/>
              <p:nvPr/>
            </p:nvSpPr>
            <p:spPr>
              <a:xfrm>
                <a:off x="2770909" y="3890818"/>
                <a:ext cx="775855" cy="57727"/>
              </a:xfrm>
              <a:custGeom>
                <a:avLst/>
                <a:gdLst>
                  <a:gd name="connsiteX0" fmla="*/ 0 w 775855"/>
                  <a:gd name="connsiteY0" fmla="*/ 57727 h 57727"/>
                  <a:gd name="connsiteX1" fmla="*/ 401782 w 775855"/>
                  <a:gd name="connsiteY1" fmla="*/ 2309 h 57727"/>
                  <a:gd name="connsiteX2" fmla="*/ 775855 w 775855"/>
                  <a:gd name="connsiteY2" fmla="*/ 43873 h 57727"/>
                  <a:gd name="connsiteX3" fmla="*/ 775855 w 775855"/>
                  <a:gd name="connsiteY3" fmla="*/ 43873 h 57727"/>
                  <a:gd name="connsiteX4" fmla="*/ 775855 w 775855"/>
                  <a:gd name="connsiteY4" fmla="*/ 43873 h 57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5855" h="57727">
                    <a:moveTo>
                      <a:pt x="0" y="57727"/>
                    </a:moveTo>
                    <a:cubicBezTo>
                      <a:pt x="136236" y="31172"/>
                      <a:pt x="272473" y="4618"/>
                      <a:pt x="401782" y="2309"/>
                    </a:cubicBezTo>
                    <a:cubicBezTo>
                      <a:pt x="531091" y="0"/>
                      <a:pt x="775855" y="43873"/>
                      <a:pt x="775855" y="43873"/>
                    </a:cubicBezTo>
                    <a:lnTo>
                      <a:pt x="775855" y="43873"/>
                    </a:lnTo>
                    <a:lnTo>
                      <a:pt x="775855" y="43873"/>
                    </a:ln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3" name="Freeform 172"/>
              <p:cNvSpPr/>
              <p:nvPr/>
            </p:nvSpPr>
            <p:spPr>
              <a:xfrm>
                <a:off x="2771800" y="4149080"/>
                <a:ext cx="504056" cy="48490"/>
              </a:xfrm>
              <a:custGeom>
                <a:avLst/>
                <a:gdLst>
                  <a:gd name="connsiteX0" fmla="*/ 0 w 415636"/>
                  <a:gd name="connsiteY0" fmla="*/ 0 h 48490"/>
                  <a:gd name="connsiteX1" fmla="*/ 193963 w 415636"/>
                  <a:gd name="connsiteY1" fmla="*/ 41563 h 48490"/>
                  <a:gd name="connsiteX2" fmla="*/ 415636 w 415636"/>
                  <a:gd name="connsiteY2" fmla="*/ 41563 h 48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5636" h="48490">
                    <a:moveTo>
                      <a:pt x="0" y="0"/>
                    </a:moveTo>
                    <a:cubicBezTo>
                      <a:pt x="62345" y="17318"/>
                      <a:pt x="124690" y="34636"/>
                      <a:pt x="193963" y="41563"/>
                    </a:cubicBezTo>
                    <a:cubicBezTo>
                      <a:pt x="263236" y="48490"/>
                      <a:pt x="339436" y="45026"/>
                      <a:pt x="415636" y="41563"/>
                    </a:cubicBez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4" name="Freeform 173"/>
              <p:cNvSpPr/>
              <p:nvPr/>
            </p:nvSpPr>
            <p:spPr>
              <a:xfrm>
                <a:off x="4274129" y="2060849"/>
                <a:ext cx="81848" cy="1042570"/>
              </a:xfrm>
              <a:custGeom>
                <a:avLst/>
                <a:gdLst>
                  <a:gd name="connsiteX0" fmla="*/ 117763 w 117763"/>
                  <a:gd name="connsiteY0" fmla="*/ 0 h 983673"/>
                  <a:gd name="connsiteX1" fmla="*/ 6927 w 117763"/>
                  <a:gd name="connsiteY1" fmla="*/ 484910 h 983673"/>
                  <a:gd name="connsiteX2" fmla="*/ 76199 w 117763"/>
                  <a:gd name="connsiteY2" fmla="*/ 983673 h 983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763" h="983673">
                    <a:moveTo>
                      <a:pt x="117763" y="0"/>
                    </a:moveTo>
                    <a:cubicBezTo>
                      <a:pt x="65808" y="160482"/>
                      <a:pt x="13854" y="320965"/>
                      <a:pt x="6927" y="484910"/>
                    </a:cubicBezTo>
                    <a:cubicBezTo>
                      <a:pt x="0" y="648855"/>
                      <a:pt x="38099" y="816264"/>
                      <a:pt x="76199" y="983673"/>
                    </a:cubicBez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5" name="Freeform 174"/>
              <p:cNvSpPr/>
              <p:nvPr/>
            </p:nvSpPr>
            <p:spPr>
              <a:xfrm>
                <a:off x="4613564" y="2105891"/>
                <a:ext cx="69272" cy="609600"/>
              </a:xfrm>
              <a:custGeom>
                <a:avLst/>
                <a:gdLst>
                  <a:gd name="connsiteX0" fmla="*/ 0 w 69272"/>
                  <a:gd name="connsiteY0" fmla="*/ 0 h 609600"/>
                  <a:gd name="connsiteX1" fmla="*/ 55418 w 69272"/>
                  <a:gd name="connsiteY1" fmla="*/ 374073 h 609600"/>
                  <a:gd name="connsiteX2" fmla="*/ 69272 w 69272"/>
                  <a:gd name="connsiteY2" fmla="*/ 609600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272" h="609600">
                    <a:moveTo>
                      <a:pt x="0" y="0"/>
                    </a:moveTo>
                    <a:cubicBezTo>
                      <a:pt x="21936" y="136236"/>
                      <a:pt x="43873" y="272473"/>
                      <a:pt x="55418" y="374073"/>
                    </a:cubicBezTo>
                    <a:cubicBezTo>
                      <a:pt x="66963" y="475673"/>
                      <a:pt x="68117" y="542636"/>
                      <a:pt x="69272" y="609600"/>
                    </a:cubicBez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76" name="Group 93"/>
              <p:cNvGrpSpPr/>
              <p:nvPr/>
            </p:nvGrpSpPr>
            <p:grpSpPr>
              <a:xfrm>
                <a:off x="3923928" y="2708920"/>
                <a:ext cx="3528291" cy="3061855"/>
                <a:chOff x="4211960" y="3244273"/>
                <a:chExt cx="3528291" cy="3061855"/>
              </a:xfrm>
            </p:grpSpPr>
            <p:sp>
              <p:nvSpPr>
                <p:cNvPr id="181" name="Oval 180"/>
                <p:cNvSpPr/>
                <p:nvPr/>
              </p:nvSpPr>
              <p:spPr>
                <a:xfrm>
                  <a:off x="5868144" y="4758682"/>
                  <a:ext cx="903630" cy="974574"/>
                </a:xfrm>
                <a:prstGeom prst="ellipse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b="1" dirty="0" smtClean="0"/>
                    <a:t>R0</a:t>
                  </a:r>
                  <a:endParaRPr lang="en-IN" sz="3200" b="1" dirty="0"/>
                </a:p>
              </p:txBody>
            </p:sp>
            <p:grpSp>
              <p:nvGrpSpPr>
                <p:cNvPr id="182" name="Group 50"/>
                <p:cNvGrpSpPr/>
                <p:nvPr/>
              </p:nvGrpSpPr>
              <p:grpSpPr>
                <a:xfrm flipH="1">
                  <a:off x="6681411" y="4450922"/>
                  <a:ext cx="858448" cy="718107"/>
                  <a:chOff x="2843808" y="557064"/>
                  <a:chExt cx="1368152" cy="1008112"/>
                </a:xfrm>
              </p:grpSpPr>
              <p:sp>
                <p:nvSpPr>
                  <p:cNvPr id="190" name="Rounded Rectangle 189"/>
                  <p:cNvSpPr/>
                  <p:nvPr/>
                </p:nvSpPr>
                <p:spPr>
                  <a:xfrm>
                    <a:off x="2843808" y="557064"/>
                    <a:ext cx="1080120" cy="792088"/>
                  </a:xfrm>
                  <a:prstGeom prst="round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 smtClean="0"/>
                      <a:t>N0</a:t>
                    </a:r>
                    <a:endParaRPr lang="en-IN" sz="2400" b="1" dirty="0"/>
                  </a:p>
                </p:txBody>
              </p:sp>
              <p:cxnSp>
                <p:nvCxnSpPr>
                  <p:cNvPr id="191" name="Straight Arrow Connector 190"/>
                  <p:cNvCxnSpPr/>
                  <p:nvPr/>
                </p:nvCxnSpPr>
                <p:spPr>
                  <a:xfrm>
                    <a:off x="3923928" y="1133128"/>
                    <a:ext cx="288032" cy="14401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Arrow Connector 191"/>
                  <p:cNvCxnSpPr/>
                  <p:nvPr/>
                </p:nvCxnSpPr>
                <p:spPr>
                  <a:xfrm flipH="1" flipV="1">
                    <a:off x="3635896" y="1349152"/>
                    <a:ext cx="432050" cy="216024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3" name="Freeform 182"/>
                <p:cNvSpPr/>
                <p:nvPr/>
              </p:nvSpPr>
              <p:spPr>
                <a:xfrm>
                  <a:off x="4211960" y="3244273"/>
                  <a:ext cx="3528291" cy="3061855"/>
                </a:xfrm>
                <a:custGeom>
                  <a:avLst/>
                  <a:gdLst>
                    <a:gd name="connsiteX0" fmla="*/ 420254 w 3528291"/>
                    <a:gd name="connsiteY0" fmla="*/ 2519218 h 3061855"/>
                    <a:gd name="connsiteX1" fmla="*/ 2262908 w 3528291"/>
                    <a:gd name="connsiteY1" fmla="*/ 191654 h 3061855"/>
                    <a:gd name="connsiteX2" fmla="*/ 3468254 w 3528291"/>
                    <a:gd name="connsiteY2" fmla="*/ 1369291 h 3061855"/>
                    <a:gd name="connsiteX3" fmla="*/ 2623127 w 3528291"/>
                    <a:gd name="connsiteY3" fmla="*/ 2768600 h 3061855"/>
                    <a:gd name="connsiteX4" fmla="*/ 364836 w 3528291"/>
                    <a:gd name="connsiteY4" fmla="*/ 3017982 h 3061855"/>
                    <a:gd name="connsiteX5" fmla="*/ 420254 w 3528291"/>
                    <a:gd name="connsiteY5" fmla="*/ 2519218 h 3061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28291" h="3061855">
                      <a:moveTo>
                        <a:pt x="420254" y="2519218"/>
                      </a:moveTo>
                      <a:cubicBezTo>
                        <a:pt x="736599" y="2048163"/>
                        <a:pt x="1754908" y="383309"/>
                        <a:pt x="2262908" y="191654"/>
                      </a:cubicBezTo>
                      <a:cubicBezTo>
                        <a:pt x="2770908" y="0"/>
                        <a:pt x="3408217" y="939800"/>
                        <a:pt x="3468254" y="1369291"/>
                      </a:cubicBezTo>
                      <a:cubicBezTo>
                        <a:pt x="3528291" y="1798782"/>
                        <a:pt x="3140363" y="2493818"/>
                        <a:pt x="2623127" y="2768600"/>
                      </a:cubicBezTo>
                      <a:cubicBezTo>
                        <a:pt x="2105891" y="3043382"/>
                        <a:pt x="729672" y="3061855"/>
                        <a:pt x="364836" y="3017982"/>
                      </a:cubicBezTo>
                      <a:cubicBezTo>
                        <a:pt x="0" y="2974109"/>
                        <a:pt x="103909" y="2990273"/>
                        <a:pt x="420254" y="2519218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 rot="18142185">
                  <a:off x="4751264" y="5092081"/>
                  <a:ext cx="889020" cy="346562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/>
                    <a:t>UART</a:t>
                  </a:r>
                  <a:endParaRPr lang="en-IN" sz="2400" b="1" dirty="0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 rot="18400041">
                  <a:off x="5399336" y="4155977"/>
                  <a:ext cx="889020" cy="346562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/>
                    <a:t>UART</a:t>
                  </a:r>
                  <a:endParaRPr lang="en-IN" sz="2400" b="1" dirty="0"/>
                </a:p>
              </p:txBody>
            </p:sp>
            <p:sp>
              <p:nvSpPr>
                <p:cNvPr id="186" name="Freeform 185"/>
                <p:cNvSpPr/>
                <p:nvPr/>
              </p:nvSpPr>
              <p:spPr>
                <a:xfrm>
                  <a:off x="6165273" y="4197927"/>
                  <a:ext cx="263236" cy="581891"/>
                </a:xfrm>
                <a:custGeom>
                  <a:avLst/>
                  <a:gdLst>
                    <a:gd name="connsiteX0" fmla="*/ 0 w 263236"/>
                    <a:gd name="connsiteY0" fmla="*/ 0 h 581891"/>
                    <a:gd name="connsiteX1" fmla="*/ 166254 w 263236"/>
                    <a:gd name="connsiteY1" fmla="*/ 290946 h 581891"/>
                    <a:gd name="connsiteX2" fmla="*/ 263236 w 263236"/>
                    <a:gd name="connsiteY2" fmla="*/ 581891 h 581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63236" h="581891">
                      <a:moveTo>
                        <a:pt x="0" y="0"/>
                      </a:moveTo>
                      <a:cubicBezTo>
                        <a:pt x="61190" y="96982"/>
                        <a:pt x="122381" y="193964"/>
                        <a:pt x="166254" y="290946"/>
                      </a:cubicBezTo>
                      <a:cubicBezTo>
                        <a:pt x="210127" y="387928"/>
                        <a:pt x="236681" y="484909"/>
                        <a:pt x="263236" y="581891"/>
                      </a:cubicBezTo>
                    </a:path>
                  </a:pathLst>
                </a:cu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87" name="Freeform 186"/>
                <p:cNvSpPr/>
                <p:nvPr/>
              </p:nvSpPr>
              <p:spPr>
                <a:xfrm>
                  <a:off x="5902036" y="4572000"/>
                  <a:ext cx="193964" cy="235527"/>
                </a:xfrm>
                <a:custGeom>
                  <a:avLst/>
                  <a:gdLst>
                    <a:gd name="connsiteX0" fmla="*/ 193964 w 193964"/>
                    <a:gd name="connsiteY0" fmla="*/ 235527 h 235527"/>
                    <a:gd name="connsiteX1" fmla="*/ 96982 w 193964"/>
                    <a:gd name="connsiteY1" fmla="*/ 138545 h 235527"/>
                    <a:gd name="connsiteX2" fmla="*/ 0 w 193964"/>
                    <a:gd name="connsiteY2" fmla="*/ 0 h 235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3964" h="235527">
                      <a:moveTo>
                        <a:pt x="193964" y="235527"/>
                      </a:moveTo>
                      <a:cubicBezTo>
                        <a:pt x="161636" y="206663"/>
                        <a:pt x="129309" y="177800"/>
                        <a:pt x="96982" y="138545"/>
                      </a:cubicBezTo>
                      <a:cubicBezTo>
                        <a:pt x="64655" y="99290"/>
                        <a:pt x="32327" y="49645"/>
                        <a:pt x="0" y="0"/>
                      </a:cubicBezTo>
                    </a:path>
                  </a:pathLst>
                </a:cu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88" name="Freeform 187"/>
                <p:cNvSpPr/>
                <p:nvPr/>
              </p:nvSpPr>
              <p:spPr>
                <a:xfrm>
                  <a:off x="5237018" y="5541818"/>
                  <a:ext cx="748146" cy="46182"/>
                </a:xfrm>
                <a:custGeom>
                  <a:avLst/>
                  <a:gdLst>
                    <a:gd name="connsiteX0" fmla="*/ 0 w 748146"/>
                    <a:gd name="connsiteY0" fmla="*/ 0 h 46182"/>
                    <a:gd name="connsiteX1" fmla="*/ 360218 w 748146"/>
                    <a:gd name="connsiteY1" fmla="*/ 41564 h 46182"/>
                    <a:gd name="connsiteX2" fmla="*/ 748146 w 748146"/>
                    <a:gd name="connsiteY2" fmla="*/ 27709 h 46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8146" h="46182">
                      <a:moveTo>
                        <a:pt x="0" y="0"/>
                      </a:moveTo>
                      <a:cubicBezTo>
                        <a:pt x="117763" y="18473"/>
                        <a:pt x="235527" y="36946"/>
                        <a:pt x="360218" y="41564"/>
                      </a:cubicBezTo>
                      <a:cubicBezTo>
                        <a:pt x="484909" y="46182"/>
                        <a:pt x="616527" y="36945"/>
                        <a:pt x="748146" y="27709"/>
                      </a:cubicBezTo>
                    </a:path>
                  </a:pathLst>
                </a:cu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89" name="Freeform 188"/>
                <p:cNvSpPr/>
                <p:nvPr/>
              </p:nvSpPr>
              <p:spPr>
                <a:xfrm>
                  <a:off x="5430982" y="5232400"/>
                  <a:ext cx="443345" cy="32327"/>
                </a:xfrm>
                <a:custGeom>
                  <a:avLst/>
                  <a:gdLst>
                    <a:gd name="connsiteX0" fmla="*/ 443345 w 443345"/>
                    <a:gd name="connsiteY0" fmla="*/ 32327 h 32327"/>
                    <a:gd name="connsiteX1" fmla="*/ 180109 w 443345"/>
                    <a:gd name="connsiteY1" fmla="*/ 4618 h 32327"/>
                    <a:gd name="connsiteX2" fmla="*/ 0 w 443345"/>
                    <a:gd name="connsiteY2" fmla="*/ 4618 h 3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43345" h="32327">
                      <a:moveTo>
                        <a:pt x="443345" y="32327"/>
                      </a:moveTo>
                      <a:cubicBezTo>
                        <a:pt x="348672" y="20781"/>
                        <a:pt x="254000" y="9236"/>
                        <a:pt x="180109" y="4618"/>
                      </a:cubicBezTo>
                      <a:cubicBezTo>
                        <a:pt x="106218" y="0"/>
                        <a:pt x="53109" y="2309"/>
                        <a:pt x="0" y="4618"/>
                      </a:cubicBezTo>
                    </a:path>
                  </a:pathLst>
                </a:cu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cxnSp>
            <p:nvCxnSpPr>
              <p:cNvPr id="177" name="Straight Connector 176"/>
              <p:cNvCxnSpPr/>
              <p:nvPr/>
            </p:nvCxnSpPr>
            <p:spPr>
              <a:xfrm>
                <a:off x="3572988" y="4403554"/>
                <a:ext cx="1141206" cy="293669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4883805" y="3002642"/>
                <a:ext cx="628799" cy="549459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TextBox 178"/>
              <p:cNvSpPr txBox="1"/>
              <p:nvPr/>
            </p:nvSpPr>
            <p:spPr>
              <a:xfrm>
                <a:off x="2339752" y="476672"/>
                <a:ext cx="1092581" cy="4588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FPGA 1</a:t>
                </a:r>
                <a:endParaRPr lang="en-IN" sz="2400" b="1" dirty="0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5799954" y="3051111"/>
                <a:ext cx="1092581" cy="4588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FPGA 2</a:t>
                </a:r>
                <a:endParaRPr lang="en-IN" sz="2400" b="1" dirty="0"/>
              </a:p>
            </p:txBody>
          </p:sp>
        </p:grpSp>
        <p:cxnSp>
          <p:nvCxnSpPr>
            <p:cNvPr id="155" name="Straight Connector 154"/>
            <p:cNvCxnSpPr/>
            <p:nvPr/>
          </p:nvCxnSpPr>
          <p:spPr>
            <a:xfrm>
              <a:off x="5364088" y="5157192"/>
              <a:ext cx="1071905" cy="295466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6300192" y="4172323"/>
              <a:ext cx="630290" cy="552821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/>
          <p:cNvGrpSpPr/>
          <p:nvPr/>
        </p:nvGrpSpPr>
        <p:grpSpPr>
          <a:xfrm>
            <a:off x="697437" y="1916962"/>
            <a:ext cx="5351037" cy="4347983"/>
            <a:chOff x="683568" y="404664"/>
            <a:chExt cx="7344816" cy="5256584"/>
          </a:xfrm>
        </p:grpSpPr>
        <p:sp>
          <p:nvSpPr>
            <p:cNvPr id="201" name="Oval 200"/>
            <p:cNvSpPr/>
            <p:nvPr/>
          </p:nvSpPr>
          <p:spPr>
            <a:xfrm>
              <a:off x="1907704" y="836712"/>
              <a:ext cx="1440160" cy="136815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R2</a:t>
              </a:r>
              <a:endParaRPr lang="en-IN" sz="3200" b="1" dirty="0"/>
            </a:p>
          </p:txBody>
        </p:sp>
        <p:grpSp>
          <p:nvGrpSpPr>
            <p:cNvPr id="202" name="Group 18"/>
            <p:cNvGrpSpPr/>
            <p:nvPr/>
          </p:nvGrpSpPr>
          <p:grpSpPr>
            <a:xfrm rot="5400000">
              <a:off x="1589697" y="2920352"/>
              <a:ext cx="2148181" cy="648071"/>
              <a:chOff x="2492152" y="1160585"/>
              <a:chExt cx="3202919" cy="966268"/>
            </a:xfrm>
          </p:grpSpPr>
          <p:sp>
            <p:nvSpPr>
              <p:cNvPr id="229" name="Freeform 16"/>
              <p:cNvSpPr/>
              <p:nvPr/>
            </p:nvSpPr>
            <p:spPr>
              <a:xfrm>
                <a:off x="2501705" y="1160585"/>
                <a:ext cx="3193366" cy="201637"/>
              </a:xfrm>
              <a:custGeom>
                <a:avLst/>
                <a:gdLst>
                  <a:gd name="connsiteX0" fmla="*/ 0 w 3193366"/>
                  <a:gd name="connsiteY0" fmla="*/ 201637 h 201637"/>
                  <a:gd name="connsiteX1" fmla="*/ 1533378 w 3193366"/>
                  <a:gd name="connsiteY1" fmla="*/ 4689 h 201637"/>
                  <a:gd name="connsiteX2" fmla="*/ 3193366 w 3193366"/>
                  <a:gd name="connsiteY2" fmla="*/ 173501 h 201637"/>
                  <a:gd name="connsiteX3" fmla="*/ 3193366 w 3193366"/>
                  <a:gd name="connsiteY3" fmla="*/ 173501 h 201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93366" h="201637">
                    <a:moveTo>
                      <a:pt x="0" y="201637"/>
                    </a:moveTo>
                    <a:cubicBezTo>
                      <a:pt x="500575" y="105507"/>
                      <a:pt x="1001150" y="9378"/>
                      <a:pt x="1533378" y="4689"/>
                    </a:cubicBezTo>
                    <a:cubicBezTo>
                      <a:pt x="2065606" y="0"/>
                      <a:pt x="3193366" y="173501"/>
                      <a:pt x="3193366" y="173501"/>
                    </a:cubicBezTo>
                    <a:lnTo>
                      <a:pt x="3193366" y="173501"/>
                    </a:ln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0" name="Freeform 17"/>
              <p:cNvSpPr/>
              <p:nvPr/>
            </p:nvSpPr>
            <p:spPr>
              <a:xfrm flipV="1">
                <a:off x="2492152" y="1925216"/>
                <a:ext cx="3193366" cy="201637"/>
              </a:xfrm>
              <a:custGeom>
                <a:avLst/>
                <a:gdLst>
                  <a:gd name="connsiteX0" fmla="*/ 0 w 3193366"/>
                  <a:gd name="connsiteY0" fmla="*/ 201637 h 201637"/>
                  <a:gd name="connsiteX1" fmla="*/ 1533378 w 3193366"/>
                  <a:gd name="connsiteY1" fmla="*/ 4689 h 201637"/>
                  <a:gd name="connsiteX2" fmla="*/ 3193366 w 3193366"/>
                  <a:gd name="connsiteY2" fmla="*/ 173501 h 201637"/>
                  <a:gd name="connsiteX3" fmla="*/ 3193366 w 3193366"/>
                  <a:gd name="connsiteY3" fmla="*/ 173501 h 201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93366" h="201637">
                    <a:moveTo>
                      <a:pt x="0" y="201637"/>
                    </a:moveTo>
                    <a:cubicBezTo>
                      <a:pt x="500575" y="105507"/>
                      <a:pt x="1001150" y="9378"/>
                      <a:pt x="1533378" y="4689"/>
                    </a:cubicBezTo>
                    <a:cubicBezTo>
                      <a:pt x="2065606" y="0"/>
                      <a:pt x="3193366" y="173501"/>
                      <a:pt x="3193366" y="173501"/>
                    </a:cubicBezTo>
                    <a:lnTo>
                      <a:pt x="3193366" y="173501"/>
                    </a:ln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03" name="Oval 202"/>
            <p:cNvSpPr/>
            <p:nvPr/>
          </p:nvSpPr>
          <p:spPr>
            <a:xfrm>
              <a:off x="1907704" y="4293096"/>
              <a:ext cx="1440160" cy="136815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R1</a:t>
              </a:r>
              <a:endParaRPr lang="en-IN" sz="3200" b="1" dirty="0"/>
            </a:p>
          </p:txBody>
        </p:sp>
        <p:sp>
          <p:nvSpPr>
            <p:cNvPr id="204" name="Oval 203"/>
            <p:cNvSpPr/>
            <p:nvPr/>
          </p:nvSpPr>
          <p:spPr>
            <a:xfrm>
              <a:off x="5364088" y="836712"/>
              <a:ext cx="1440160" cy="136815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R3</a:t>
              </a:r>
              <a:endParaRPr lang="en-IN" sz="3200" b="1" dirty="0"/>
            </a:p>
          </p:txBody>
        </p:sp>
        <p:grpSp>
          <p:nvGrpSpPr>
            <p:cNvPr id="205" name="Group 25"/>
            <p:cNvGrpSpPr/>
            <p:nvPr/>
          </p:nvGrpSpPr>
          <p:grpSpPr>
            <a:xfrm rot="5400000">
              <a:off x="5046081" y="2920352"/>
              <a:ext cx="2148181" cy="648071"/>
              <a:chOff x="2492152" y="1160585"/>
              <a:chExt cx="3202919" cy="966268"/>
            </a:xfrm>
          </p:grpSpPr>
          <p:sp>
            <p:nvSpPr>
              <p:cNvPr id="227" name="Freeform 226"/>
              <p:cNvSpPr/>
              <p:nvPr/>
            </p:nvSpPr>
            <p:spPr>
              <a:xfrm>
                <a:off x="2501705" y="1160585"/>
                <a:ext cx="3193366" cy="201637"/>
              </a:xfrm>
              <a:custGeom>
                <a:avLst/>
                <a:gdLst>
                  <a:gd name="connsiteX0" fmla="*/ 0 w 3193366"/>
                  <a:gd name="connsiteY0" fmla="*/ 201637 h 201637"/>
                  <a:gd name="connsiteX1" fmla="*/ 1533378 w 3193366"/>
                  <a:gd name="connsiteY1" fmla="*/ 4689 h 201637"/>
                  <a:gd name="connsiteX2" fmla="*/ 3193366 w 3193366"/>
                  <a:gd name="connsiteY2" fmla="*/ 173501 h 201637"/>
                  <a:gd name="connsiteX3" fmla="*/ 3193366 w 3193366"/>
                  <a:gd name="connsiteY3" fmla="*/ 173501 h 201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93366" h="201637">
                    <a:moveTo>
                      <a:pt x="0" y="201637"/>
                    </a:moveTo>
                    <a:cubicBezTo>
                      <a:pt x="500575" y="105507"/>
                      <a:pt x="1001150" y="9378"/>
                      <a:pt x="1533378" y="4689"/>
                    </a:cubicBezTo>
                    <a:cubicBezTo>
                      <a:pt x="2065606" y="0"/>
                      <a:pt x="3193366" y="173501"/>
                      <a:pt x="3193366" y="173501"/>
                    </a:cubicBezTo>
                    <a:lnTo>
                      <a:pt x="3193366" y="173501"/>
                    </a:ln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8" name="Freeform 227"/>
              <p:cNvSpPr/>
              <p:nvPr/>
            </p:nvSpPr>
            <p:spPr>
              <a:xfrm flipV="1">
                <a:off x="2492152" y="1925216"/>
                <a:ext cx="3193366" cy="201637"/>
              </a:xfrm>
              <a:custGeom>
                <a:avLst/>
                <a:gdLst>
                  <a:gd name="connsiteX0" fmla="*/ 0 w 3193366"/>
                  <a:gd name="connsiteY0" fmla="*/ 201637 h 201637"/>
                  <a:gd name="connsiteX1" fmla="*/ 1533378 w 3193366"/>
                  <a:gd name="connsiteY1" fmla="*/ 4689 h 201637"/>
                  <a:gd name="connsiteX2" fmla="*/ 3193366 w 3193366"/>
                  <a:gd name="connsiteY2" fmla="*/ 173501 h 201637"/>
                  <a:gd name="connsiteX3" fmla="*/ 3193366 w 3193366"/>
                  <a:gd name="connsiteY3" fmla="*/ 173501 h 201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93366" h="201637">
                    <a:moveTo>
                      <a:pt x="0" y="201637"/>
                    </a:moveTo>
                    <a:cubicBezTo>
                      <a:pt x="500575" y="105507"/>
                      <a:pt x="1001150" y="9378"/>
                      <a:pt x="1533378" y="4689"/>
                    </a:cubicBezTo>
                    <a:cubicBezTo>
                      <a:pt x="2065606" y="0"/>
                      <a:pt x="3193366" y="173501"/>
                      <a:pt x="3193366" y="173501"/>
                    </a:cubicBezTo>
                    <a:lnTo>
                      <a:pt x="3193366" y="173501"/>
                    </a:ln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06" name="Oval 205"/>
            <p:cNvSpPr/>
            <p:nvPr/>
          </p:nvSpPr>
          <p:spPr>
            <a:xfrm>
              <a:off x="5364088" y="4293096"/>
              <a:ext cx="1440160" cy="136815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/>
                <a:t>R0</a:t>
              </a:r>
              <a:endParaRPr lang="en-IN" sz="3200" b="1" dirty="0"/>
            </a:p>
          </p:txBody>
        </p:sp>
        <p:grpSp>
          <p:nvGrpSpPr>
            <p:cNvPr id="207" name="Group 29"/>
            <p:cNvGrpSpPr/>
            <p:nvPr/>
          </p:nvGrpSpPr>
          <p:grpSpPr>
            <a:xfrm rot="10800000">
              <a:off x="3275856" y="1196753"/>
              <a:ext cx="2148181" cy="648071"/>
              <a:chOff x="2492152" y="1160585"/>
              <a:chExt cx="3202919" cy="966268"/>
            </a:xfrm>
          </p:grpSpPr>
          <p:sp>
            <p:nvSpPr>
              <p:cNvPr id="225" name="Freeform 224"/>
              <p:cNvSpPr/>
              <p:nvPr/>
            </p:nvSpPr>
            <p:spPr>
              <a:xfrm>
                <a:off x="2501705" y="1160585"/>
                <a:ext cx="3193366" cy="201637"/>
              </a:xfrm>
              <a:custGeom>
                <a:avLst/>
                <a:gdLst>
                  <a:gd name="connsiteX0" fmla="*/ 0 w 3193366"/>
                  <a:gd name="connsiteY0" fmla="*/ 201637 h 201637"/>
                  <a:gd name="connsiteX1" fmla="*/ 1533378 w 3193366"/>
                  <a:gd name="connsiteY1" fmla="*/ 4689 h 201637"/>
                  <a:gd name="connsiteX2" fmla="*/ 3193366 w 3193366"/>
                  <a:gd name="connsiteY2" fmla="*/ 173501 h 201637"/>
                  <a:gd name="connsiteX3" fmla="*/ 3193366 w 3193366"/>
                  <a:gd name="connsiteY3" fmla="*/ 173501 h 201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93366" h="201637">
                    <a:moveTo>
                      <a:pt x="0" y="201637"/>
                    </a:moveTo>
                    <a:cubicBezTo>
                      <a:pt x="500575" y="105507"/>
                      <a:pt x="1001150" y="9378"/>
                      <a:pt x="1533378" y="4689"/>
                    </a:cubicBezTo>
                    <a:cubicBezTo>
                      <a:pt x="2065606" y="0"/>
                      <a:pt x="3193366" y="173501"/>
                      <a:pt x="3193366" y="173501"/>
                    </a:cubicBezTo>
                    <a:lnTo>
                      <a:pt x="3193366" y="173501"/>
                    </a:ln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6" name="Freeform 225"/>
              <p:cNvSpPr/>
              <p:nvPr/>
            </p:nvSpPr>
            <p:spPr>
              <a:xfrm flipV="1">
                <a:off x="2492152" y="1925216"/>
                <a:ext cx="3193366" cy="201637"/>
              </a:xfrm>
              <a:custGeom>
                <a:avLst/>
                <a:gdLst>
                  <a:gd name="connsiteX0" fmla="*/ 0 w 3193366"/>
                  <a:gd name="connsiteY0" fmla="*/ 201637 h 201637"/>
                  <a:gd name="connsiteX1" fmla="*/ 1533378 w 3193366"/>
                  <a:gd name="connsiteY1" fmla="*/ 4689 h 201637"/>
                  <a:gd name="connsiteX2" fmla="*/ 3193366 w 3193366"/>
                  <a:gd name="connsiteY2" fmla="*/ 173501 h 201637"/>
                  <a:gd name="connsiteX3" fmla="*/ 3193366 w 3193366"/>
                  <a:gd name="connsiteY3" fmla="*/ 173501 h 201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93366" h="201637">
                    <a:moveTo>
                      <a:pt x="0" y="201637"/>
                    </a:moveTo>
                    <a:cubicBezTo>
                      <a:pt x="500575" y="105507"/>
                      <a:pt x="1001150" y="9378"/>
                      <a:pt x="1533378" y="4689"/>
                    </a:cubicBezTo>
                    <a:cubicBezTo>
                      <a:pt x="2065606" y="0"/>
                      <a:pt x="3193366" y="173501"/>
                      <a:pt x="3193366" y="173501"/>
                    </a:cubicBezTo>
                    <a:lnTo>
                      <a:pt x="3193366" y="173501"/>
                    </a:ln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08" name="Group 32"/>
            <p:cNvGrpSpPr/>
            <p:nvPr/>
          </p:nvGrpSpPr>
          <p:grpSpPr>
            <a:xfrm rot="10800000">
              <a:off x="3275856" y="4653136"/>
              <a:ext cx="2148181" cy="648071"/>
              <a:chOff x="2492152" y="1160585"/>
              <a:chExt cx="3202919" cy="966268"/>
            </a:xfrm>
          </p:grpSpPr>
          <p:sp>
            <p:nvSpPr>
              <p:cNvPr id="223" name="Freeform 222"/>
              <p:cNvSpPr/>
              <p:nvPr/>
            </p:nvSpPr>
            <p:spPr>
              <a:xfrm>
                <a:off x="2501705" y="1160585"/>
                <a:ext cx="3193366" cy="201637"/>
              </a:xfrm>
              <a:custGeom>
                <a:avLst/>
                <a:gdLst>
                  <a:gd name="connsiteX0" fmla="*/ 0 w 3193366"/>
                  <a:gd name="connsiteY0" fmla="*/ 201637 h 201637"/>
                  <a:gd name="connsiteX1" fmla="*/ 1533378 w 3193366"/>
                  <a:gd name="connsiteY1" fmla="*/ 4689 h 201637"/>
                  <a:gd name="connsiteX2" fmla="*/ 3193366 w 3193366"/>
                  <a:gd name="connsiteY2" fmla="*/ 173501 h 201637"/>
                  <a:gd name="connsiteX3" fmla="*/ 3193366 w 3193366"/>
                  <a:gd name="connsiteY3" fmla="*/ 173501 h 201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93366" h="201637">
                    <a:moveTo>
                      <a:pt x="0" y="201637"/>
                    </a:moveTo>
                    <a:cubicBezTo>
                      <a:pt x="500575" y="105507"/>
                      <a:pt x="1001150" y="9378"/>
                      <a:pt x="1533378" y="4689"/>
                    </a:cubicBezTo>
                    <a:cubicBezTo>
                      <a:pt x="2065606" y="0"/>
                      <a:pt x="3193366" y="173501"/>
                      <a:pt x="3193366" y="173501"/>
                    </a:cubicBezTo>
                    <a:lnTo>
                      <a:pt x="3193366" y="173501"/>
                    </a:ln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4" name="Freeform 223"/>
              <p:cNvSpPr/>
              <p:nvPr/>
            </p:nvSpPr>
            <p:spPr>
              <a:xfrm flipV="1">
                <a:off x="2492152" y="1925216"/>
                <a:ext cx="3193366" cy="201637"/>
              </a:xfrm>
              <a:custGeom>
                <a:avLst/>
                <a:gdLst>
                  <a:gd name="connsiteX0" fmla="*/ 0 w 3193366"/>
                  <a:gd name="connsiteY0" fmla="*/ 201637 h 201637"/>
                  <a:gd name="connsiteX1" fmla="*/ 1533378 w 3193366"/>
                  <a:gd name="connsiteY1" fmla="*/ 4689 h 201637"/>
                  <a:gd name="connsiteX2" fmla="*/ 3193366 w 3193366"/>
                  <a:gd name="connsiteY2" fmla="*/ 173501 h 201637"/>
                  <a:gd name="connsiteX3" fmla="*/ 3193366 w 3193366"/>
                  <a:gd name="connsiteY3" fmla="*/ 173501 h 201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93366" h="201637">
                    <a:moveTo>
                      <a:pt x="0" y="201637"/>
                    </a:moveTo>
                    <a:cubicBezTo>
                      <a:pt x="500575" y="105507"/>
                      <a:pt x="1001150" y="9378"/>
                      <a:pt x="1533378" y="4689"/>
                    </a:cubicBezTo>
                    <a:cubicBezTo>
                      <a:pt x="2065606" y="0"/>
                      <a:pt x="3193366" y="173501"/>
                      <a:pt x="3193366" y="173501"/>
                    </a:cubicBezTo>
                    <a:lnTo>
                      <a:pt x="3193366" y="173501"/>
                    </a:ln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09" name="Rounded Rectangle 208"/>
            <p:cNvSpPr/>
            <p:nvPr/>
          </p:nvSpPr>
          <p:spPr>
            <a:xfrm>
              <a:off x="683568" y="404664"/>
              <a:ext cx="1080120" cy="79208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N2</a:t>
              </a:r>
              <a:endParaRPr lang="en-IN" sz="2400" b="1" dirty="0"/>
            </a:p>
          </p:txBody>
        </p:sp>
        <p:cxnSp>
          <p:nvCxnSpPr>
            <p:cNvPr id="210" name="Straight Arrow Connector 209"/>
            <p:cNvCxnSpPr/>
            <p:nvPr/>
          </p:nvCxnSpPr>
          <p:spPr>
            <a:xfrm>
              <a:off x="1763688" y="980728"/>
              <a:ext cx="288032" cy="1440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/>
            <p:nvPr/>
          </p:nvCxnSpPr>
          <p:spPr>
            <a:xfrm flipH="1" flipV="1">
              <a:off x="1475656" y="1196752"/>
              <a:ext cx="432050" cy="2160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Rounded Rectangle 211"/>
            <p:cNvSpPr/>
            <p:nvPr/>
          </p:nvSpPr>
          <p:spPr>
            <a:xfrm>
              <a:off x="683568" y="3861048"/>
              <a:ext cx="1080120" cy="792088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N1</a:t>
              </a:r>
              <a:endParaRPr lang="en-IN" sz="2400" b="1" dirty="0"/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>
              <a:off x="1763688" y="4437112"/>
              <a:ext cx="288032" cy="1440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/>
            <p:cNvCxnSpPr/>
            <p:nvPr/>
          </p:nvCxnSpPr>
          <p:spPr>
            <a:xfrm flipH="1" flipV="1">
              <a:off x="1475656" y="4653136"/>
              <a:ext cx="432050" cy="2160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5" name="Group 49"/>
            <p:cNvGrpSpPr/>
            <p:nvPr/>
          </p:nvGrpSpPr>
          <p:grpSpPr>
            <a:xfrm flipH="1">
              <a:off x="6660232" y="404664"/>
              <a:ext cx="1368152" cy="1008112"/>
              <a:chOff x="2843808" y="557064"/>
              <a:chExt cx="1368152" cy="1008112"/>
            </a:xfrm>
          </p:grpSpPr>
          <p:sp>
            <p:nvSpPr>
              <p:cNvPr id="220" name="Rounded Rectangle 219"/>
              <p:cNvSpPr/>
              <p:nvPr/>
            </p:nvSpPr>
            <p:spPr>
              <a:xfrm>
                <a:off x="2843808" y="557064"/>
                <a:ext cx="1080120" cy="792088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N3</a:t>
                </a:r>
                <a:endParaRPr lang="en-IN" sz="2400" b="1" dirty="0"/>
              </a:p>
            </p:txBody>
          </p:sp>
          <p:cxnSp>
            <p:nvCxnSpPr>
              <p:cNvPr id="221" name="Straight Arrow Connector 220"/>
              <p:cNvCxnSpPr/>
              <p:nvPr/>
            </p:nvCxnSpPr>
            <p:spPr>
              <a:xfrm>
                <a:off x="3923928" y="1133128"/>
                <a:ext cx="288032" cy="1440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Arrow Connector 221"/>
              <p:cNvCxnSpPr/>
              <p:nvPr/>
            </p:nvCxnSpPr>
            <p:spPr>
              <a:xfrm flipH="1" flipV="1">
                <a:off x="3635896" y="1349152"/>
                <a:ext cx="432050" cy="21602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6" name="Group 50"/>
            <p:cNvGrpSpPr/>
            <p:nvPr/>
          </p:nvGrpSpPr>
          <p:grpSpPr>
            <a:xfrm flipH="1">
              <a:off x="6660232" y="3861048"/>
              <a:ext cx="1368152" cy="1008112"/>
              <a:chOff x="2843808" y="557064"/>
              <a:chExt cx="1368152" cy="1008112"/>
            </a:xfrm>
          </p:grpSpPr>
          <p:sp>
            <p:nvSpPr>
              <p:cNvPr id="217" name="Rounded Rectangle 216"/>
              <p:cNvSpPr/>
              <p:nvPr/>
            </p:nvSpPr>
            <p:spPr>
              <a:xfrm>
                <a:off x="2843808" y="557064"/>
                <a:ext cx="1080120" cy="792088"/>
              </a:xfrm>
              <a:prstGeom prst="round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/>
                  <a:t>N0</a:t>
                </a:r>
                <a:endParaRPr lang="en-IN" sz="2400" b="1" dirty="0"/>
              </a:p>
            </p:txBody>
          </p:sp>
          <p:cxnSp>
            <p:nvCxnSpPr>
              <p:cNvPr id="218" name="Straight Arrow Connector 217"/>
              <p:cNvCxnSpPr/>
              <p:nvPr/>
            </p:nvCxnSpPr>
            <p:spPr>
              <a:xfrm>
                <a:off x="3923928" y="1133128"/>
                <a:ext cx="288032" cy="1440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/>
              <p:cNvCxnSpPr/>
              <p:nvPr/>
            </p:nvCxnSpPr>
            <p:spPr>
              <a:xfrm flipH="1" flipV="1">
                <a:off x="3635896" y="1349152"/>
                <a:ext cx="432050" cy="21602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1" name="Right Arrow 230"/>
          <p:cNvSpPr/>
          <p:nvPr/>
        </p:nvSpPr>
        <p:spPr>
          <a:xfrm>
            <a:off x="6768554" y="3816673"/>
            <a:ext cx="2448272" cy="5040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2" name="TextBox 231"/>
          <p:cNvSpPr txBox="1"/>
          <p:nvPr/>
        </p:nvSpPr>
        <p:spPr>
          <a:xfrm>
            <a:off x="6920615" y="3456633"/>
            <a:ext cx="1936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Partitioning</a:t>
            </a:r>
            <a:endParaRPr lang="en-I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35</Words>
  <Application>Microsoft Office PowerPoint</Application>
  <PresentationFormat>Custom</PresentationFormat>
  <Paragraphs>33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Yatish</dc:creator>
  <cp:lastModifiedBy>Yatish</cp:lastModifiedBy>
  <cp:revision>25</cp:revision>
  <dcterms:created xsi:type="dcterms:W3CDTF">2014-06-14T17:42:22Z</dcterms:created>
  <dcterms:modified xsi:type="dcterms:W3CDTF">2014-06-14T19:19:06Z</dcterms:modified>
</cp:coreProperties>
</file>