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01408-11BB-4B2E-843F-0FDE3BF484C4}" type="datetimeFigureOut">
              <a:rPr lang="en-IN" smtClean="0"/>
              <a:t>10-06-2014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C57A5-1907-4D3F-AA34-A8472FB8EB8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C57A5-1907-4D3F-AA34-A8472FB8EB86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0ACC-82DF-429A-889C-FC8EA0086347}" type="datetimeFigureOut">
              <a:rPr lang="en-IN" smtClean="0"/>
              <a:t>10-06-2014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825-090F-428B-A8E1-0B4C885FF3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0ACC-82DF-429A-889C-FC8EA0086347}" type="datetimeFigureOut">
              <a:rPr lang="en-IN" smtClean="0"/>
              <a:t>10-06-2014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825-090F-428B-A8E1-0B4C885FF3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0ACC-82DF-429A-889C-FC8EA0086347}" type="datetimeFigureOut">
              <a:rPr lang="en-IN" smtClean="0"/>
              <a:t>10-06-2014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825-090F-428B-A8E1-0B4C885FF3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0ACC-82DF-429A-889C-FC8EA0086347}" type="datetimeFigureOut">
              <a:rPr lang="en-IN" smtClean="0"/>
              <a:t>10-06-2014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825-090F-428B-A8E1-0B4C885FF3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0ACC-82DF-429A-889C-FC8EA0086347}" type="datetimeFigureOut">
              <a:rPr lang="en-IN" smtClean="0"/>
              <a:t>10-06-2014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825-090F-428B-A8E1-0B4C885FF3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0ACC-82DF-429A-889C-FC8EA0086347}" type="datetimeFigureOut">
              <a:rPr lang="en-IN" smtClean="0"/>
              <a:t>10-06-2014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825-090F-428B-A8E1-0B4C885FF3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0ACC-82DF-429A-889C-FC8EA0086347}" type="datetimeFigureOut">
              <a:rPr lang="en-IN" smtClean="0"/>
              <a:t>10-06-2014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825-090F-428B-A8E1-0B4C885FF3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0ACC-82DF-429A-889C-FC8EA0086347}" type="datetimeFigureOut">
              <a:rPr lang="en-IN" smtClean="0"/>
              <a:t>10-06-2014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825-090F-428B-A8E1-0B4C885FF3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0ACC-82DF-429A-889C-FC8EA0086347}" type="datetimeFigureOut">
              <a:rPr lang="en-IN" smtClean="0"/>
              <a:t>10-06-2014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825-090F-428B-A8E1-0B4C885FF3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0ACC-82DF-429A-889C-FC8EA0086347}" type="datetimeFigureOut">
              <a:rPr lang="en-IN" smtClean="0"/>
              <a:t>10-06-2014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825-090F-428B-A8E1-0B4C885FF3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0ACC-82DF-429A-889C-FC8EA0086347}" type="datetimeFigureOut">
              <a:rPr lang="en-IN" smtClean="0"/>
              <a:t>10-06-2014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825-090F-428B-A8E1-0B4C885FF3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00ACC-82DF-429A-889C-FC8EA0086347}" type="datetimeFigureOut">
              <a:rPr lang="en-IN" smtClean="0"/>
              <a:t>10-06-2014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F825-090F-428B-A8E1-0B4C885FF31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5157192"/>
            <a:ext cx="4608512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051720" y="5805264"/>
            <a:ext cx="2016224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RIFFA Driver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051720" y="6309320"/>
            <a:ext cx="2016224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RIFFA Library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051720" y="5157192"/>
            <a:ext cx="4608512" cy="6480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PC Memory</a:t>
            </a:r>
            <a:endParaRPr lang="en-IN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47664" y="4077072"/>
            <a:ext cx="5616624" cy="1080120"/>
            <a:chOff x="1259632" y="3807042"/>
            <a:chExt cx="6336704" cy="1350150"/>
          </a:xfrm>
        </p:grpSpPr>
        <p:sp>
          <p:nvSpPr>
            <p:cNvPr id="8" name="Up-Down Arrow 7"/>
            <p:cNvSpPr/>
            <p:nvPr/>
          </p:nvSpPr>
          <p:spPr>
            <a:xfrm>
              <a:off x="3707904" y="3807042"/>
              <a:ext cx="792088" cy="1350150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259632" y="4437112"/>
              <a:ext cx="633670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1835696" y="2420888"/>
            <a:ext cx="468052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835696" y="3717032"/>
            <a:ext cx="46805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Xilinx Integrated Block for PCI Express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Flowchart: Manual Operation 12"/>
          <p:cNvSpPr/>
          <p:nvPr/>
        </p:nvSpPr>
        <p:spPr>
          <a:xfrm>
            <a:off x="2555776" y="2780928"/>
            <a:ext cx="3024336" cy="432048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Channel </a:t>
            </a:r>
            <a:r>
              <a:rPr lang="en-US" b="1" dirty="0" err="1" smtClean="0">
                <a:solidFill>
                  <a:schemeClr val="tx1"/>
                </a:solidFill>
              </a:rPr>
              <a:t>MuX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27784" y="3140968"/>
            <a:ext cx="1008112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Tx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55976" y="3140968"/>
            <a:ext cx="1008112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Rx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347864" y="1866528"/>
            <a:ext cx="1368152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Channel 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91880" y="1556792"/>
            <a:ext cx="432048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67944" y="1556792"/>
            <a:ext cx="432048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2195736" y="836712"/>
            <a:ext cx="3672408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RIFFA Glue Logic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err="1" smtClean="0">
                <a:solidFill>
                  <a:schemeClr val="tx1"/>
                </a:solidFill>
              </a:rPr>
              <a:t>Riffa_glue_logic.v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Up-Down Arrow 22"/>
          <p:cNvSpPr/>
          <p:nvPr/>
        </p:nvSpPr>
        <p:spPr>
          <a:xfrm>
            <a:off x="3995936" y="2636912"/>
            <a:ext cx="72008" cy="288032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3491880" y="1629961"/>
            <a:ext cx="445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Rx</a:t>
            </a:r>
          </a:p>
          <a:p>
            <a:pPr algn="ctr"/>
            <a:r>
              <a:rPr lang="en-US" sz="1100" b="1" dirty="0" smtClean="0"/>
              <a:t>FIFO</a:t>
            </a:r>
            <a:endParaRPr lang="en-IN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67944" y="1628800"/>
            <a:ext cx="445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Tx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FIFO</a:t>
            </a:r>
            <a:endParaRPr lang="en-IN" sz="1100" b="1" dirty="0"/>
          </a:p>
        </p:txBody>
      </p:sp>
      <p:sp>
        <p:nvSpPr>
          <p:cNvPr id="29" name="Down Arrow 28"/>
          <p:cNvSpPr/>
          <p:nvPr/>
        </p:nvSpPr>
        <p:spPr>
          <a:xfrm>
            <a:off x="2987824" y="3573016"/>
            <a:ext cx="144016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 flipV="1">
            <a:off x="4788024" y="3573016"/>
            <a:ext cx="144016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5325698" y="4294837"/>
            <a:ext cx="126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PCI Express</a:t>
            </a:r>
          </a:p>
          <a:p>
            <a:pPr algn="ctr"/>
            <a:r>
              <a:rPr lang="en-US" b="1" dirty="0" smtClean="0"/>
              <a:t>Link</a:t>
            </a:r>
            <a:endParaRPr lang="en-IN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20929" y="40474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FPGA</a:t>
            </a:r>
            <a:endParaRPr lang="en-IN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CPU</a:t>
            </a:r>
            <a:endParaRPr lang="en-IN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63213" y="5949280"/>
            <a:ext cx="176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User Application</a:t>
            </a:r>
          </a:p>
          <a:p>
            <a:pPr algn="ctr"/>
            <a:r>
              <a:rPr lang="en-US" dirty="0" smtClean="0"/>
              <a:t>(</a:t>
            </a:r>
            <a:r>
              <a:rPr lang="en-US" i="1" dirty="0" err="1" smtClean="0"/>
              <a:t>bmvm.c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2195736" y="44624"/>
            <a:ext cx="3672408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Top Module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err="1" smtClean="0">
                <a:solidFill>
                  <a:schemeClr val="tx1"/>
                </a:solidFill>
              </a:rPr>
              <a:t>mult_top.v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8024" y="2411596"/>
            <a:ext cx="16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RIFFA Endpoint</a:t>
            </a:r>
            <a:endParaRPr lang="en-IN" b="1" dirty="0"/>
          </a:p>
        </p:txBody>
      </p:sp>
      <p:sp>
        <p:nvSpPr>
          <p:cNvPr id="44" name="Up-Down Arrow 43"/>
          <p:cNvSpPr/>
          <p:nvPr/>
        </p:nvSpPr>
        <p:spPr>
          <a:xfrm>
            <a:off x="3707904" y="1412776"/>
            <a:ext cx="45719" cy="216024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Up-Down Arrow 44"/>
          <p:cNvSpPr/>
          <p:nvPr/>
        </p:nvSpPr>
        <p:spPr>
          <a:xfrm>
            <a:off x="4238249" y="1412776"/>
            <a:ext cx="45719" cy="216024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Up-Down Arrow 45"/>
          <p:cNvSpPr/>
          <p:nvPr/>
        </p:nvSpPr>
        <p:spPr>
          <a:xfrm>
            <a:off x="3995936" y="620688"/>
            <a:ext cx="45719" cy="216024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Yatish</dc:creator>
  <cp:lastModifiedBy>Yatish</cp:lastModifiedBy>
  <cp:revision>11</cp:revision>
  <dcterms:created xsi:type="dcterms:W3CDTF">2014-06-10T13:33:11Z</dcterms:created>
  <dcterms:modified xsi:type="dcterms:W3CDTF">2014-06-10T14:21:19Z</dcterms:modified>
</cp:coreProperties>
</file>