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90C16-FC7A-4363-8029-FFF60F69347B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CF628-F561-4B4E-86AA-2E050E65484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F628-F561-4B4E-86AA-2E050E654849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F97F-CA5E-4698-A8FF-995A7A58E107}" type="datetimeFigureOut">
              <a:rPr lang="en-IN" smtClean="0"/>
              <a:pPr/>
              <a:t>13-06-2014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3D02-7793-485F-82D8-D5E3797C5C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55" idx="1"/>
          </p:cNvCxnSpPr>
          <p:nvPr/>
        </p:nvCxnSpPr>
        <p:spPr>
          <a:xfrm>
            <a:off x="2617509" y="3150260"/>
            <a:ext cx="41764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7549" y="2646204"/>
            <a:ext cx="504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81605" y="2646204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41645" y="26462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1605" y="3006244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41645" y="264620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D0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201685" y="26462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01685" y="264620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D1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61725" y="26462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61725" y="264620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D2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97829" y="26462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08104" y="264620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857869" y="264620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93773" y="27902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5146173" y="27902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281805" y="27902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>
            <a:off x="4921765" y="300624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17909" y="25741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37589" y="2142148"/>
            <a:ext cx="288032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7509" y="1854116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bit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200929" y="1854116"/>
            <a:ext cx="10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bits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057669" y="2142148"/>
            <a:ext cx="36004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0"/>
          </p:cNvCxnSpPr>
          <p:nvPr/>
        </p:nvCxnSpPr>
        <p:spPr>
          <a:xfrm flipH="1">
            <a:off x="4381705" y="2142148"/>
            <a:ext cx="108012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0"/>
          </p:cNvCxnSpPr>
          <p:nvPr/>
        </p:nvCxnSpPr>
        <p:spPr>
          <a:xfrm>
            <a:off x="4561725" y="2142148"/>
            <a:ext cx="18002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921765" y="2142148"/>
            <a:ext cx="72008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73893" y="2142148"/>
            <a:ext cx="72008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8573" y="1844824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bit</a:t>
            </a:r>
            <a:endParaRPr lang="en-IN" dirty="0"/>
          </a:p>
        </p:txBody>
      </p:sp>
      <p:sp>
        <p:nvSpPr>
          <p:cNvPr id="54" name="Rounded Rectangle 53"/>
          <p:cNvSpPr/>
          <p:nvPr/>
        </p:nvSpPr>
        <p:spPr>
          <a:xfrm>
            <a:off x="1321365" y="2214156"/>
            <a:ext cx="1296144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UART </a:t>
            </a:r>
            <a:r>
              <a:rPr lang="en-US" b="1" dirty="0" err="1" smtClean="0">
                <a:solidFill>
                  <a:schemeClr val="tx1"/>
                </a:solidFill>
              </a:rPr>
              <a:t>Tx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93973" y="2214156"/>
            <a:ext cx="1296144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UART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697629" y="4734436"/>
            <a:ext cx="2016224" cy="7920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Baud rate generator</a:t>
            </a:r>
            <a:endParaRPr lang="en-IN" b="1" dirty="0"/>
          </a:p>
        </p:txBody>
      </p:sp>
      <p:cxnSp>
        <p:nvCxnSpPr>
          <p:cNvPr id="58" name="Elbow Connector 57"/>
          <p:cNvCxnSpPr>
            <a:stCxn id="56" idx="0"/>
            <a:endCxn id="54" idx="2"/>
          </p:cNvCxnSpPr>
          <p:nvPr/>
        </p:nvCxnSpPr>
        <p:spPr>
          <a:xfrm rot="16200000" flipV="1">
            <a:off x="3013553" y="3042248"/>
            <a:ext cx="648072" cy="27363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 flipH="1" flipV="1">
            <a:off x="5767859" y="3024246"/>
            <a:ext cx="648072" cy="27723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673293" y="2564904"/>
            <a:ext cx="648072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-9344" y="2670011"/>
            <a:ext cx="7105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/>
              <a:t>t</a:t>
            </a:r>
            <a:r>
              <a:rPr lang="en-US" sz="1300" b="1" dirty="0" err="1" smtClean="0"/>
              <a:t>x_data</a:t>
            </a:r>
            <a:endParaRPr lang="en-US" sz="1300" b="1" dirty="0"/>
          </a:p>
          <a:p>
            <a:pPr algn="ctr"/>
            <a:r>
              <a:rPr lang="en-US" sz="1300" b="1" dirty="0" smtClean="0"/>
              <a:t>(D)</a:t>
            </a:r>
            <a:endParaRPr lang="en-IN" sz="13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73293" y="3563724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3293" y="386014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9317" y="3635732"/>
            <a:ext cx="8384" cy="224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24949" y="3635732"/>
            <a:ext cx="8384" cy="224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33333" y="386014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9317" y="364411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755" y="3284984"/>
            <a:ext cx="10895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 smtClean="0"/>
              <a:t>new_tx_data</a:t>
            </a:r>
            <a:endParaRPr lang="en-US" sz="1300" b="1" dirty="0"/>
          </a:p>
        </p:txBody>
      </p:sp>
      <p:sp>
        <p:nvSpPr>
          <p:cNvPr id="81" name="Right Arrow 80"/>
          <p:cNvSpPr/>
          <p:nvPr/>
        </p:nvSpPr>
        <p:spPr>
          <a:xfrm>
            <a:off x="8101194" y="2481283"/>
            <a:ext cx="648072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8325981" y="2204864"/>
            <a:ext cx="7121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 smtClean="0"/>
              <a:t>rx_data</a:t>
            </a:r>
            <a:endParaRPr lang="en-US" sz="1300" b="1" dirty="0"/>
          </a:p>
          <a:p>
            <a:pPr algn="ctr"/>
            <a:r>
              <a:rPr lang="en-US" sz="1300" b="1" dirty="0" smtClean="0"/>
              <a:t>(D)</a:t>
            </a:r>
            <a:endParaRPr lang="en-IN" sz="1300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049557" y="5301208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flipH="1">
            <a:off x="2257469" y="5152836"/>
            <a:ext cx="8522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/>
              <a:t>Baud rate</a:t>
            </a:r>
            <a:endParaRPr lang="en-US" sz="1300" b="1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105341" y="5013176"/>
            <a:ext cx="25922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753413" y="5013176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1753413" y="6021288"/>
            <a:ext cx="59766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7730077" y="4077072"/>
            <a:ext cx="0" cy="1944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753413" y="4077072"/>
            <a:ext cx="0" cy="1944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681405" y="494116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/>
          <p:cNvSpPr txBox="1"/>
          <p:nvPr/>
        </p:nvSpPr>
        <p:spPr>
          <a:xfrm>
            <a:off x="385261" y="4864804"/>
            <a:ext cx="7682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/>
              <a:t>d</a:t>
            </a:r>
            <a:r>
              <a:rPr lang="en-US" sz="1300" b="1" dirty="0" err="1" smtClean="0"/>
              <a:t>ata_clk</a:t>
            </a:r>
            <a:endParaRPr lang="en-US" sz="13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187036" y="4144724"/>
            <a:ext cx="10855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 smtClean="0"/>
              <a:t>sampling_clk</a:t>
            </a:r>
            <a:endParaRPr lang="en-US" sz="1300" b="1" dirty="0"/>
          </a:p>
        </p:txBody>
      </p:sp>
      <p:sp>
        <p:nvSpPr>
          <p:cNvPr id="114" name="Rectangle 113"/>
          <p:cNvSpPr/>
          <p:nvPr/>
        </p:nvSpPr>
        <p:spPr>
          <a:xfrm>
            <a:off x="3893722" y="3131676"/>
            <a:ext cx="119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Serial wire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090117" y="3563724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62125" y="386104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378149" y="3636640"/>
            <a:ext cx="8384" cy="224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513781" y="3636640"/>
            <a:ext cx="8384" cy="224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522165" y="386104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378149" y="364502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89316" y="3280628"/>
            <a:ext cx="10911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 smtClean="0"/>
              <a:t>new_rx_data</a:t>
            </a:r>
            <a:endParaRPr lang="en-US" sz="1300" b="1" dirty="0"/>
          </a:p>
        </p:txBody>
      </p:sp>
      <p:sp>
        <p:nvSpPr>
          <p:cNvPr id="76" name="Rectangle 75"/>
          <p:cNvSpPr/>
          <p:nvPr/>
        </p:nvSpPr>
        <p:spPr>
          <a:xfrm>
            <a:off x="5400830" y="2636912"/>
            <a:ext cx="5100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300" b="1" dirty="0" smtClean="0"/>
          </a:p>
          <a:p>
            <a:pPr algn="ctr"/>
            <a:r>
              <a:rPr lang="en-US" sz="1200" b="1" dirty="0" smtClean="0"/>
              <a:t>  D15</a:t>
            </a:r>
            <a:endParaRPr lang="en-IN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15</cp:revision>
  <dcterms:created xsi:type="dcterms:W3CDTF">2014-06-13T11:32:08Z</dcterms:created>
  <dcterms:modified xsi:type="dcterms:W3CDTF">2014-06-13T13:08:49Z</dcterms:modified>
</cp:coreProperties>
</file>