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0F0C4-2646-4E6B-9172-ABDA4D349809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C0079-34D3-40FC-9C87-22BFEEBA658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C0079-34D3-40FC-9C87-22BFEEBA6584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BC6A-F5C6-4DE9-A186-A18299B8E88F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09A4-5C5E-416D-AE46-F1D91CB3AB3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49" y="44624"/>
            <a:ext cx="727935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9512" y="3501008"/>
            <a:ext cx="871296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99592" y="3501008"/>
            <a:ext cx="216024" cy="1440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572000" y="34382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043608" y="3409255"/>
            <a:ext cx="205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Processing Element (PE)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016" y="3356992"/>
            <a:ext cx="778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Router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4</cp:revision>
  <dcterms:created xsi:type="dcterms:W3CDTF">2014-06-11T17:24:30Z</dcterms:created>
  <dcterms:modified xsi:type="dcterms:W3CDTF">2014-06-11T17:40:57Z</dcterms:modified>
</cp:coreProperties>
</file>