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rabhannadate93/House-Pricing-Estimation/blob/MidPointCheckin/README.md" TargetMode="External"/><Relationship Id="rId2" Type="http://schemas.openxmlformats.org/officeDocument/2006/relationships/hyperlink" Target="https://github.com/saurabhannadate93/House-Pricing-Estimation/blob/MidPointCheckin/deliverables/EDA/Exploratory_Data_Analysis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5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074371"/>
            <a:ext cx="8229266" cy="1102519"/>
          </a:xfrm>
        </p:spPr>
        <p:txBody>
          <a:bodyPr/>
          <a:lstStyle/>
          <a:p>
            <a:pPr algn="l"/>
            <a:r>
              <a:rPr lang="en-US" dirty="0"/>
              <a:t>House Pricing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34" y="2176889"/>
            <a:ext cx="8229266" cy="1314450"/>
          </a:xfrm>
        </p:spPr>
        <p:txBody>
          <a:bodyPr/>
          <a:lstStyle/>
          <a:p>
            <a:pPr algn="l"/>
            <a:r>
              <a:rPr lang="en-IN" dirty="0"/>
              <a:t>Saurabh Annadate</a:t>
            </a:r>
          </a:p>
          <a:p>
            <a:pPr algn="l"/>
            <a:r>
              <a:rPr lang="en-IN" sz="1800" dirty="0"/>
              <a:t>Mid Point Check-In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721047" y="55864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3748B-AE3A-4860-8A2B-D29FAB05B4D6}"/>
              </a:ext>
            </a:extLst>
          </p:cNvPr>
          <p:cNvSpPr txBox="1"/>
          <p:nvPr/>
        </p:nvSpPr>
        <p:spPr>
          <a:xfrm>
            <a:off x="695739" y="1159565"/>
            <a:ext cx="79115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/>
              <a:t>The training data has a lot of missing values. However, a deep dive into the data generation process reveals that the data is structurally missing and can be correctly imputed 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pPr marL="285750" indent="-285750">
              <a:buFontTx/>
              <a:buChar char="-"/>
            </a:pPr>
            <a:r>
              <a:rPr lang="en-IN" sz="1400" dirty="0"/>
              <a:t>Looking at the data summaries, the price of a house seems to be strongly dependent on the total above ground square footage as well as the total basement square footage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pPr marL="285750" indent="-285750">
              <a:buFontTx/>
              <a:buChar char="-"/>
            </a:pPr>
            <a:r>
              <a:rPr lang="en-IN" sz="1400" dirty="0"/>
              <a:t>Recency of construction impacts the price of the house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pPr marL="285750" indent="-285750">
              <a:buFontTx/>
              <a:buChar char="-"/>
            </a:pPr>
            <a:r>
              <a:rPr lang="en-IN" sz="1400" dirty="0"/>
              <a:t>Specific areas have a higher average house price as compared to others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pPr marL="285750" indent="-285750">
              <a:buFontTx/>
              <a:buChar char="-"/>
            </a:pPr>
            <a:r>
              <a:rPr lang="en-IN" sz="1400" dirty="0"/>
              <a:t>Areas with low population density have on an average higher house prices as compared to areas with lower density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pPr marL="1200150" lvl="2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Progress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3748B-AE3A-4860-8A2B-D29FAB05B4D6}"/>
              </a:ext>
            </a:extLst>
          </p:cNvPr>
          <p:cNvSpPr txBox="1"/>
          <p:nvPr/>
        </p:nvSpPr>
        <p:spPr>
          <a:xfrm>
            <a:off x="695739" y="1159565"/>
            <a:ext cx="79115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Tasks Completed:</a:t>
            </a:r>
          </a:p>
          <a:p>
            <a:endParaRPr lang="en-IN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dirty="0"/>
              <a:t>Set up a S3 instance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dirty="0"/>
              <a:t>Initialize RDS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dirty="0"/>
              <a:t>Exploratory Data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dirty="0"/>
              <a:t>Data Cleaning and missing value imputation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dirty="0"/>
              <a:t>Environment Setup : requirement.txt files</a:t>
            </a:r>
          </a:p>
        </p:txBody>
      </p:sp>
    </p:spTree>
    <p:extLst>
      <p:ext uri="{BB962C8B-B14F-4D97-AF65-F5344CB8AC3E}">
        <p14:creationId xmlns:p14="http://schemas.microsoft.com/office/powerpoint/2010/main" val="26098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/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3748B-AE3A-4860-8A2B-D29FAB05B4D6}"/>
              </a:ext>
            </a:extLst>
          </p:cNvPr>
          <p:cNvSpPr txBox="1"/>
          <p:nvPr/>
        </p:nvSpPr>
        <p:spPr>
          <a:xfrm>
            <a:off x="695739" y="1159565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Refer to the EDA md for details: </a:t>
            </a:r>
            <a:r>
              <a:rPr lang="en-IN" dirty="0">
                <a:hlinkClick r:id="rId2"/>
              </a:rPr>
              <a:t>Link</a:t>
            </a: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Refer to the project README.md for all configured functionality: </a:t>
            </a:r>
            <a:r>
              <a:rPr lang="en-IN" dirty="0">
                <a:hlinkClick r:id="rId3"/>
              </a:rPr>
              <a:t>Link</a:t>
            </a: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07A8E98-33AE-4A5A-A443-0EDA56E3D3AD}"/>
              </a:ext>
            </a:extLst>
          </p:cNvPr>
          <p:cNvSpPr/>
          <p:nvPr/>
        </p:nvSpPr>
        <p:spPr>
          <a:xfrm>
            <a:off x="457200" y="1265590"/>
            <a:ext cx="1716157" cy="5963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Importance of logging and Documentation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F711E-D095-4CAE-8B03-6CDE127BF5C7}"/>
              </a:ext>
            </a:extLst>
          </p:cNvPr>
          <p:cNvSpPr txBox="1"/>
          <p:nvPr/>
        </p:nvSpPr>
        <p:spPr>
          <a:xfrm>
            <a:off x="2173356" y="1265590"/>
            <a:ext cx="651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Logging helps pin point the exact point of failure in case of an error which helps debug and resolve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Logging is useful to track the usage and performance of the app/module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Documentation helps maintain readable code which also aids in reproducibility</a:t>
            </a:r>
            <a:endParaRPr lang="en-US" sz="100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2C179B3-E2BA-4E09-9F10-914A49898462}"/>
              </a:ext>
            </a:extLst>
          </p:cNvPr>
          <p:cNvSpPr/>
          <p:nvPr/>
        </p:nvSpPr>
        <p:spPr>
          <a:xfrm>
            <a:off x="457199" y="2020736"/>
            <a:ext cx="1716157" cy="5963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Reproducibility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3780F7B-F1BB-4F5A-A1C7-15CDC31AB51F}"/>
              </a:ext>
            </a:extLst>
          </p:cNvPr>
          <p:cNvSpPr/>
          <p:nvPr/>
        </p:nvSpPr>
        <p:spPr>
          <a:xfrm>
            <a:off x="457198" y="2775882"/>
            <a:ext cx="1716157" cy="5963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Managing Dependencies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AFA6951-B69A-4D11-BD7C-B4159893B98F}"/>
              </a:ext>
            </a:extLst>
          </p:cNvPr>
          <p:cNvSpPr/>
          <p:nvPr/>
        </p:nvSpPr>
        <p:spPr>
          <a:xfrm>
            <a:off x="457200" y="3536341"/>
            <a:ext cx="1716157" cy="5963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Modularity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0F247-7D69-4A27-A37D-0F2739221933}"/>
              </a:ext>
            </a:extLst>
          </p:cNvPr>
          <p:cNvSpPr txBox="1"/>
          <p:nvPr/>
        </p:nvSpPr>
        <p:spPr>
          <a:xfrm>
            <a:off x="2173354" y="2032682"/>
            <a:ext cx="651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model needs to be fully reproduceable by following the steps outlined in the 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app should be robust to different operating systems, or such details should be highlighted explicitly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E57FE-41D1-4076-80E5-01717E89150D}"/>
              </a:ext>
            </a:extLst>
          </p:cNvPr>
          <p:cNvSpPr txBox="1"/>
          <p:nvPr/>
        </p:nvSpPr>
        <p:spPr>
          <a:xfrm>
            <a:off x="2173357" y="2784930"/>
            <a:ext cx="651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It is important to provide details on all packages with the required versions in the requirements.txt file to prevent dependency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9A1F7-00A6-4889-A0E4-D570624B0E56}"/>
              </a:ext>
            </a:extLst>
          </p:cNvPr>
          <p:cNvSpPr txBox="1"/>
          <p:nvPr/>
        </p:nvSpPr>
        <p:spPr>
          <a:xfrm>
            <a:off x="2173357" y="3551402"/>
            <a:ext cx="651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Writing modular code helps readability and easy scalability (Adding more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Change implementation becomes very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Having a single source of all configurations helps fast change implementation and gives easy control to the end user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57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3748B-AE3A-4860-8A2B-D29FAB05B4D6}"/>
              </a:ext>
            </a:extLst>
          </p:cNvPr>
          <p:cNvSpPr txBox="1"/>
          <p:nvPr/>
        </p:nvSpPr>
        <p:spPr>
          <a:xfrm>
            <a:off x="695739" y="1159565"/>
            <a:ext cx="79115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Tasks tracked for next Sprint:</a:t>
            </a:r>
            <a:endParaRPr lang="en-IN" sz="1200" dirty="0"/>
          </a:p>
          <a:p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Feature Generation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Testing different model architectures and parameter tuning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Model performance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Deploy model using Flask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Development of unit tests and integrated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Develop a basic form to input data and output 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Setup usage logs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Solution reproducibility tests</a:t>
            </a:r>
          </a:p>
          <a:p>
            <a:pPr marL="285750" indent="-285750">
              <a:buFontTx/>
              <a:buChar char="-"/>
            </a:pPr>
            <a:endParaRPr lang="en-IN" sz="1200" dirty="0"/>
          </a:p>
          <a:p>
            <a:pPr marL="742950" lvl="1" indent="-285750">
              <a:buFontTx/>
              <a:buChar char="-"/>
            </a:pPr>
            <a:endParaRPr lang="en-IN" sz="1200" dirty="0"/>
          </a:p>
          <a:p>
            <a:pPr marL="1200150" lvl="2" indent="-2857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71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364</Words>
  <Application>Microsoft Office PowerPoint</Application>
  <PresentationFormat>On-screen Show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House Pricing Estimation</vt:lpstr>
      <vt:lpstr>Highlights</vt:lpstr>
      <vt:lpstr>Review Progress</vt:lpstr>
      <vt:lpstr>Demo / Analysis</vt:lpstr>
      <vt:lpstr>Lessons Learned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Saurabh Annadate</cp:lastModifiedBy>
  <cp:revision>99</cp:revision>
  <dcterms:created xsi:type="dcterms:W3CDTF">2015-07-21T16:44:10Z</dcterms:created>
  <dcterms:modified xsi:type="dcterms:W3CDTF">2019-05-16T02:32:35Z</dcterms:modified>
</cp:coreProperties>
</file>