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Placement Statistics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Team-saurabh.bhoy910_3201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133500" y="1454300"/>
            <a:ext cx="72114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834675" y="480319"/>
            <a:ext cx="7003500" cy="9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224550" y="1764400"/>
            <a:ext cx="8725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800"/>
              <a:buAutoNum type="arabicPeriod"/>
            </a:pPr>
            <a:r>
              <a:rPr lang="en" sz="1800">
                <a:solidFill>
                  <a:srgbClr val="FCE5CD"/>
                </a:solidFill>
              </a:rPr>
              <a:t>Campus Employment data in india have rarely been robust or foolproof</a:t>
            </a:r>
            <a:endParaRPr sz="1800">
              <a:solidFill>
                <a:srgbClr val="FCE5CD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CE5CD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800"/>
              <a:buAutoNum type="arabicPeriod"/>
            </a:pPr>
            <a:r>
              <a:rPr lang="en" sz="1800">
                <a:solidFill>
                  <a:srgbClr val="FCE5CD"/>
                </a:solidFill>
              </a:rPr>
              <a:t>To address gaps, there is still no clarity over how the new idea will be computed or how they will be published</a:t>
            </a:r>
            <a:endParaRPr sz="1800">
              <a:solidFill>
                <a:srgbClr val="FCE5CD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CE5CD"/>
              </a:solidFill>
            </a:endParaRP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400"/>
              <a:buAutoNum type="arabicPeriod"/>
            </a:pPr>
            <a:r>
              <a:rPr lang="en" sz="1800">
                <a:solidFill>
                  <a:srgbClr val="FCE5CD"/>
                </a:solidFill>
              </a:rPr>
              <a:t>Currently there are some data and no common platform where each one can see and analyse</a:t>
            </a:r>
            <a:r>
              <a:rPr lang="en">
                <a:solidFill>
                  <a:srgbClr val="FCE5CD"/>
                </a:solidFill>
              </a:rPr>
              <a:t> </a:t>
            </a:r>
            <a:endParaRPr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ctrTitle"/>
          </p:nvPr>
        </p:nvSpPr>
        <p:spPr>
          <a:xfrm>
            <a:off x="791900" y="555191"/>
            <a:ext cx="65223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224550" y="1518450"/>
            <a:ext cx="87684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400"/>
              <a:buAutoNum type="arabicPeriod"/>
            </a:pPr>
            <a:r>
              <a:rPr lang="en">
                <a:solidFill>
                  <a:srgbClr val="FCE5CD"/>
                </a:solidFill>
              </a:rPr>
              <a:t>One Common platform where all Maharashtra’s Technical Institutes upload their data in give format</a:t>
            </a:r>
            <a:endParaRPr>
              <a:solidFill>
                <a:srgbClr val="FCE5C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400"/>
              <a:buAutoNum type="arabicPeriod"/>
            </a:pPr>
            <a:r>
              <a:rPr lang="en">
                <a:solidFill>
                  <a:srgbClr val="FCE5CD"/>
                </a:solidFill>
              </a:rPr>
              <a:t>This Placement statistics platform derives knowledge for the current year in real time and also show statistics of the previous year. </a:t>
            </a:r>
            <a:endParaRPr>
              <a:solidFill>
                <a:srgbClr val="FCE5C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400"/>
              <a:buAutoNum type="arabicPeriod"/>
            </a:pPr>
            <a:r>
              <a:rPr lang="en">
                <a:solidFill>
                  <a:srgbClr val="FCE5CD"/>
                </a:solidFill>
              </a:rPr>
              <a:t> It will help the government to identify area where a large number of unemployment is created and remove those unemployment by creating new job opportunity in that area, or simply providing latest skillsets which help them to start a venture or find jobs in industry </a:t>
            </a:r>
            <a:endParaRPr>
              <a:solidFill>
                <a:srgbClr val="FCE5C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CE5CD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400"/>
              <a:buAutoNum type="arabicPeriod"/>
            </a:pPr>
            <a:r>
              <a:rPr lang="en">
                <a:solidFill>
                  <a:srgbClr val="FCE5CD"/>
                </a:solidFill>
              </a:rPr>
              <a:t> also, it will help to the university to identify industrial needs and update their courses or add some minor courses to the main course which will help to the student to a get job</a:t>
            </a:r>
            <a:endParaRPr>
              <a:solidFill>
                <a:srgbClr val="FCE5C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 </a:t>
            </a:r>
            <a:endParaRPr>
              <a:solidFill>
                <a:srgbClr val="FCE5CD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1400"/>
              <a:buAutoNum type="arabicPeriod"/>
            </a:pPr>
            <a:r>
              <a:rPr lang="en">
                <a:solidFill>
                  <a:srgbClr val="FCE5CD"/>
                </a:solidFill>
              </a:rPr>
              <a:t> it will help to the collage placement department to improve thier performance in next year</a:t>
            </a:r>
            <a:endParaRPr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290"/>
            <a:ext cx="9144001" cy="475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9323" cy="477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44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2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2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8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