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64" r:id="rId5"/>
    <p:sldId id="258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679"/>
  </p:normalViewPr>
  <p:slideViewPr>
    <p:cSldViewPr snapToGrid="0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A05C9-13B8-4A43-858E-BD1CD6A88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0741-FF11-44C4-BA06-3CA1A583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4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1140E-D2F2-4565-80A1-10B01A704690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5B125-6C25-4729-9174-BD4170B33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6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125-6C25-4729-9174-BD4170B33C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125-6C25-4729-9174-BD4170B33C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7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125-6C25-4729-9174-BD4170B33C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125-6C25-4729-9174-BD4170B33C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125-6C25-4729-9174-BD4170B33C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9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125-6C25-4729-9174-BD4170B33C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125-6C25-4729-9174-BD4170B33C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125-6C25-4729-9174-BD4170B33C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B125-6C25-4729-9174-BD4170B33C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5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4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3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9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7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5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3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4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5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1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7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8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8BF3C3-766F-4BF2-865E-27D839B4048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D419B6-3FAC-4B3A-847C-A5AFC5352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fars.nhtsa.dot.gov/Trends/TrendsGeneral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urabhbiswas1985/DSC6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AIR TRAVEL SAFE?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1530" y="3602038"/>
            <a:ext cx="3729318" cy="1655762"/>
          </a:xfrm>
        </p:spPr>
        <p:txBody>
          <a:bodyPr/>
          <a:lstStyle/>
          <a:p>
            <a:r>
              <a:rPr lang="en-US" dirty="0"/>
              <a:t>- Saurabh Biswas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6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482" y="1138251"/>
            <a:ext cx="10058400" cy="762268"/>
          </a:xfrm>
        </p:spPr>
        <p:txBody>
          <a:bodyPr/>
          <a:lstStyle/>
          <a:p>
            <a:r>
              <a:rPr lang="en-US" dirty="0"/>
              <a:t>Airline Fatalities Trend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1353671" y="2741391"/>
            <a:ext cx="954741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Due to the improved safety measures, technical advancements in air travel, the fatalities have reduced by a great number, especially after 2000, when compared to historic fatality numbers (1985-99) considering the usage of flight travel has gone up significantly.</a:t>
            </a:r>
          </a:p>
        </p:txBody>
      </p:sp>
      <p:pic>
        <p:nvPicPr>
          <p:cNvPr id="7" name="slide2" descr="Sheet 1">
            <a:extLst>
              <a:ext uri="{FF2B5EF4-FFF2-40B4-BE49-F238E27FC236}">
                <a16:creationId xmlns:a16="http://schemas.microsoft.com/office/drawing/2014/main" id="{8889942F-1D95-3440-BA71-E2A8EF70D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35" y="3827325"/>
            <a:ext cx="5795320" cy="22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Airline Incident Trend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rgbClr val="262626"/>
                </a:solidFill>
              </a:rPr>
              <a:t>Comparison between incidents occurred prior to year 2000 and after 2000 shows that the umber of incidents has reduced with advancement of technology.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AAFDDC41-324F-EA4F-8321-CF027CC8F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19" y="162980"/>
            <a:ext cx="5325762" cy="64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7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262626"/>
                </a:solidFill>
              </a:rPr>
              <a:t>Comparison - Other means of Travel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rgbClr val="262626"/>
                </a:solidFill>
              </a:rPr>
              <a:t>A comparison of fatalities between airline vs car, which is one of the most widely used mode of travel: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rgbClr val="262626"/>
                </a:solidFill>
              </a:rPr>
              <a:t>Auto fatalities are the data captured only from USA.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rgbClr val="262626"/>
                </a:solidFill>
              </a:rPr>
              <a:t>Airline fatalities are captured from across the world.</a:t>
            </a: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slide6" descr="Sheet 5">
            <a:extLst>
              <a:ext uri="{FF2B5EF4-FFF2-40B4-BE49-F238E27FC236}">
                <a16:creationId xmlns:a16="http://schemas.microsoft.com/office/drawing/2014/main" id="{BB7BE1E4-5510-984B-9638-B1A5690BC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636490"/>
            <a:ext cx="6098041" cy="553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0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4" name="Picture 26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Fatalities Trend – Airline vs Car</a:t>
            </a:r>
          </a:p>
        </p:txBody>
      </p:sp>
      <p:pic>
        <p:nvPicPr>
          <p:cNvPr id="8" name="slide7" descr="Sheet 6">
            <a:extLst>
              <a:ext uri="{FF2B5EF4-FFF2-40B4-BE49-F238E27FC236}">
                <a16:creationId xmlns:a16="http://schemas.microsoft.com/office/drawing/2014/main" id="{3CE57F48-8B78-3643-A7D2-71235ACA4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760812"/>
            <a:ext cx="5469466" cy="333637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04876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Performance - Fatalities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137A7-80FC-401A-9E10-827E089EF3F5}"/>
              </a:ext>
            </a:extLst>
          </p:cNvPr>
          <p:cNvSpPr txBox="1"/>
          <p:nvPr/>
        </p:nvSpPr>
        <p:spPr>
          <a:xfrm>
            <a:off x="1295402" y="2784702"/>
            <a:ext cx="9751931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Some airlines have done well as compared to others based on the fatalities even though they have flown high number of kilometers per week. </a:t>
            </a:r>
          </a:p>
          <a:p>
            <a:endParaRPr lang="en-US" sz="1600" b="1" dirty="0"/>
          </a:p>
          <a:p>
            <a:r>
              <a:rPr lang="en-US" sz="1600" dirty="0"/>
              <a:t>Below are top 5 airlines with maximum KM flown per fatality</a:t>
            </a:r>
          </a:p>
        </p:txBody>
      </p:sp>
      <p:pic>
        <p:nvPicPr>
          <p:cNvPr id="7" name="slide3" descr="Sheet 2">
            <a:extLst>
              <a:ext uri="{FF2B5EF4-FFF2-40B4-BE49-F238E27FC236}">
                <a16:creationId xmlns:a16="http://schemas.microsoft.com/office/drawing/2014/main" id="{76A98551-4DB5-0C46-A3B7-C428EDEA6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917868"/>
            <a:ext cx="10235121" cy="17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5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262626"/>
                </a:solidFill>
              </a:rPr>
              <a:t>Airline Performance – Incidents vs Fatalities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137A7-80FC-401A-9E10-827E089EF3F5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rgbClr val="262626"/>
                </a:solidFill>
              </a:rPr>
              <a:t>Few Airlines have a smaller number of incidents, but high number of fatalities. Whereas few airlines have a greater number of incidents but a smaller number of fatalities.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4" descr="Sheet 3">
            <a:extLst>
              <a:ext uri="{FF2B5EF4-FFF2-40B4-BE49-F238E27FC236}">
                <a16:creationId xmlns:a16="http://schemas.microsoft.com/office/drawing/2014/main" id="{C2C2DB3B-18DF-6644-AE21-5CF45A2F4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15" y="609602"/>
            <a:ext cx="4637831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4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BFDC7-90E6-43D3-9814-3E550C42DC1E}"/>
              </a:ext>
            </a:extLst>
          </p:cNvPr>
          <p:cNvSpPr txBox="1"/>
          <p:nvPr/>
        </p:nvSpPr>
        <p:spPr>
          <a:xfrm>
            <a:off x="1367464" y="2633810"/>
            <a:ext cx="945707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Based on the trends, we can clearly see which airlines are performing good and which airlines are consistently having incidents, so there is a chance that using the historic data we can predict future for a particular airline.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Number of airline fatalities have reduced with the advancement of technology.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Airline travel is still one of the safest modes of travel when compared to other popular mode of travel like car travel.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Few airlines have higher number of fatalities as compared to the number of incidents. We can avoid those airline.</a:t>
            </a:r>
          </a:p>
        </p:txBody>
      </p:sp>
    </p:spTree>
    <p:extLst>
      <p:ext uri="{BB962C8B-B14F-4D97-AF65-F5344CB8AC3E}">
        <p14:creationId xmlns:p14="http://schemas.microsoft.com/office/powerpoint/2010/main" val="404656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BFDC7-90E6-43D3-9814-3E550C42DC1E}"/>
              </a:ext>
            </a:extLst>
          </p:cNvPr>
          <p:cNvSpPr txBox="1"/>
          <p:nvPr/>
        </p:nvSpPr>
        <p:spPr>
          <a:xfrm>
            <a:off x="1367464" y="2633810"/>
            <a:ext cx="9457072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u="sng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Airline Fatality by </a:t>
            </a:r>
            <a:r>
              <a:rPr lang="en-US" dirty="0" err="1"/>
              <a:t>Year.xlsx</a:t>
            </a:r>
            <a:r>
              <a:rPr lang="en-US" dirty="0"/>
              <a:t> - Downloaded from http://</a:t>
            </a:r>
            <a:r>
              <a:rPr lang="en-US" dirty="0" err="1"/>
              <a:t>www.baaa-acro.com</a:t>
            </a:r>
            <a:r>
              <a:rPr lang="en-US" dirty="0"/>
              <a:t>/statistics/death-rate-per-year, found from one of the supporting links provided.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 </a:t>
            </a:r>
            <a:r>
              <a:rPr lang="en-US" dirty="0" err="1"/>
              <a:t>Fatalities.XLS</a:t>
            </a:r>
            <a:r>
              <a:rPr lang="en-US" dirty="0"/>
              <a:t> - Downloaded from </a:t>
            </a:r>
            <a:r>
              <a:rPr lang="en-US" dirty="0">
                <a:hlinkClick r:id="rId3"/>
              </a:rPr>
              <a:t>https://www-fars.nhtsa.dot.gov/Trends/TrendsGeneral.aspx</a:t>
            </a:r>
            <a:r>
              <a:rPr lang="en-US" dirty="0"/>
              <a:t>, found from one of the supporting links provided.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u="sng" dirty="0">
                <a:hlinkClick r:id="rId4"/>
              </a:rPr>
              <a:t>https://github.com/saurabhbiswas1985/DSC640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Props1.xml><?xml version="1.0" encoding="utf-8"?>
<ds:datastoreItem xmlns:ds="http://schemas.openxmlformats.org/officeDocument/2006/customXml" ds:itemID="{F68E9E64-701B-4B6F-8479-47559197F03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6385</TotalTime>
  <Words>397</Words>
  <Application>Microsoft Macintosh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Garamond</vt:lpstr>
      <vt:lpstr>Organic</vt:lpstr>
      <vt:lpstr>IS AIR TRAVEL SAFE?</vt:lpstr>
      <vt:lpstr>Airline Fatalities Trend</vt:lpstr>
      <vt:lpstr>Airline Incident Trend</vt:lpstr>
      <vt:lpstr>Comparison - Other means of Travel</vt:lpstr>
      <vt:lpstr>Fatalities Trend – Airline vs Car</vt:lpstr>
      <vt:lpstr>Airline Performance - Fatalities</vt:lpstr>
      <vt:lpstr>Airline Performance – Incidents vs Fatalities</vt:lpstr>
      <vt:lpstr>Conclusion</vt:lpstr>
      <vt:lpstr>Thank You</vt:lpstr>
    </vt:vector>
  </TitlesOfParts>
  <Company>FIRST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Air travel safe?</dc:title>
  <dc:creator>Yalamanchili, Chandu</dc:creator>
  <dc:description>Fiserv  </dc:description>
  <cp:lastModifiedBy>Rauth, Sanchita</cp:lastModifiedBy>
  <cp:revision>21</cp:revision>
  <dcterms:created xsi:type="dcterms:W3CDTF">2020-10-12T04:27:57Z</dcterms:created>
  <dcterms:modified xsi:type="dcterms:W3CDTF">2021-01-28T16:27:16Z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a01d21ea-3a69-4b3d-87e0-323619c9ea24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mIp1BnWOMDFLSdXLj8vYl/dKZd1m5yTW</vt:lpwstr>
  </property>
</Properties>
</file>